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0"/>
  </p:notesMasterIdLst>
  <p:sldIdLst>
    <p:sldId id="256" r:id="rId2"/>
    <p:sldId id="257" r:id="rId3"/>
    <p:sldId id="260" r:id="rId4"/>
    <p:sldId id="267" r:id="rId5"/>
    <p:sldId id="268" r:id="rId6"/>
    <p:sldId id="269" r:id="rId7"/>
    <p:sldId id="270" r:id="rId8"/>
    <p:sldId id="266"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Cambria Math" panose="02040503050406030204" pitchFamily="18" charset="0"/>
      <p:regular r:id="rId15"/>
    </p:embeddedFont>
    <p:embeddedFont>
      <p:font typeface="Lato" panose="020F0502020204030203" pitchFamily="34" charset="0"/>
      <p:regular r:id="rId16"/>
      <p:bold r:id="rId17"/>
      <p:italic r:id="rId18"/>
      <p:boldItalic r:id="rId19"/>
    </p:embeddedFont>
    <p:embeddedFont>
      <p:font typeface="Proxima Nova" panose="020B060402020202020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edf5167780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7" name="Google Shape;617;gedf516778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23" name="Google Shape;6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535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32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4810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786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E72D40"/>
                </a:solidFill>
                <a:latin typeface="Proxima Nova"/>
                <a:ea typeface="Proxima Nova"/>
                <a:cs typeface="Proxima Nova"/>
                <a:sym typeface="Proxima Nova"/>
              </a:defRPr>
            </a:lvl1pPr>
            <a:lvl2pPr marL="0" lvl="1" indent="0" algn="r">
              <a:spcBef>
                <a:spcPts val="0"/>
              </a:spcBef>
              <a:buNone/>
              <a:defRPr sz="900" b="0" i="0" u="none" strike="noStrike" cap="none">
                <a:solidFill>
                  <a:srgbClr val="E72D40"/>
                </a:solidFill>
                <a:latin typeface="Proxima Nova"/>
                <a:ea typeface="Proxima Nova"/>
                <a:cs typeface="Proxima Nova"/>
                <a:sym typeface="Proxima Nova"/>
              </a:defRPr>
            </a:lvl2pPr>
            <a:lvl3pPr marL="0" lvl="2" indent="0" algn="r">
              <a:spcBef>
                <a:spcPts val="0"/>
              </a:spcBef>
              <a:buNone/>
              <a:defRPr sz="900" b="0" i="0" u="none" strike="noStrike" cap="none">
                <a:solidFill>
                  <a:srgbClr val="E72D40"/>
                </a:solidFill>
                <a:latin typeface="Proxima Nova"/>
                <a:ea typeface="Proxima Nova"/>
                <a:cs typeface="Proxima Nova"/>
                <a:sym typeface="Proxima Nova"/>
              </a:defRPr>
            </a:lvl3pPr>
            <a:lvl4pPr marL="0" lvl="3" indent="0" algn="r">
              <a:spcBef>
                <a:spcPts val="0"/>
              </a:spcBef>
              <a:buNone/>
              <a:defRPr sz="900" b="0" i="0" u="none" strike="noStrike" cap="none">
                <a:solidFill>
                  <a:srgbClr val="E72D40"/>
                </a:solidFill>
                <a:latin typeface="Proxima Nova"/>
                <a:ea typeface="Proxima Nova"/>
                <a:cs typeface="Proxima Nova"/>
                <a:sym typeface="Proxima Nova"/>
              </a:defRPr>
            </a:lvl4pPr>
            <a:lvl5pPr marL="0" lvl="4" indent="0" algn="r">
              <a:spcBef>
                <a:spcPts val="0"/>
              </a:spcBef>
              <a:buNone/>
              <a:defRPr sz="900" b="0" i="0" u="none" strike="noStrike" cap="none">
                <a:solidFill>
                  <a:srgbClr val="E72D40"/>
                </a:solidFill>
                <a:latin typeface="Proxima Nova"/>
                <a:ea typeface="Proxima Nova"/>
                <a:cs typeface="Proxima Nova"/>
                <a:sym typeface="Proxima Nova"/>
              </a:defRPr>
            </a:lvl5pPr>
            <a:lvl6pPr marL="0" lvl="5" indent="0" algn="r">
              <a:spcBef>
                <a:spcPts val="0"/>
              </a:spcBef>
              <a:buNone/>
              <a:defRPr sz="900" b="0" i="0" u="none" strike="noStrike" cap="none">
                <a:solidFill>
                  <a:srgbClr val="E72D40"/>
                </a:solidFill>
                <a:latin typeface="Proxima Nova"/>
                <a:ea typeface="Proxima Nova"/>
                <a:cs typeface="Proxima Nova"/>
                <a:sym typeface="Proxima Nova"/>
              </a:defRPr>
            </a:lvl6pPr>
            <a:lvl7pPr marL="0" lvl="6" indent="0" algn="r">
              <a:spcBef>
                <a:spcPts val="0"/>
              </a:spcBef>
              <a:buNone/>
              <a:defRPr sz="900" b="0" i="0" u="none" strike="noStrike" cap="none">
                <a:solidFill>
                  <a:srgbClr val="E72D40"/>
                </a:solidFill>
                <a:latin typeface="Proxima Nova"/>
                <a:ea typeface="Proxima Nova"/>
                <a:cs typeface="Proxima Nova"/>
                <a:sym typeface="Proxima Nova"/>
              </a:defRPr>
            </a:lvl7pPr>
            <a:lvl8pPr marL="0" lvl="7" indent="0" algn="r">
              <a:spcBef>
                <a:spcPts val="0"/>
              </a:spcBef>
              <a:buNone/>
              <a:defRPr sz="900" b="0" i="0" u="none" strike="noStrike" cap="none">
                <a:solidFill>
                  <a:srgbClr val="E72D40"/>
                </a:solidFill>
                <a:latin typeface="Proxima Nova"/>
                <a:ea typeface="Proxima Nova"/>
                <a:cs typeface="Proxima Nova"/>
                <a:sym typeface="Proxima Nova"/>
              </a:defRPr>
            </a:lvl8pPr>
            <a:lvl9pPr marL="0" lvl="8" indent="0" algn="r">
              <a:spcBef>
                <a:spcPts val="0"/>
              </a:spcBef>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 name="Google Shape;19;p2"/>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130"/>
        <p:cNvGrpSpPr/>
        <p:nvPr/>
      </p:nvGrpSpPr>
      <p:grpSpPr>
        <a:xfrm>
          <a:off x="0" y="0"/>
          <a:ext cx="0" cy="0"/>
          <a:chOff x="0" y="0"/>
          <a:chExt cx="0" cy="0"/>
        </a:xfrm>
      </p:grpSpPr>
      <p:sp>
        <p:nvSpPr>
          <p:cNvPr id="131" name="Google Shape;131;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2" name="Google Shape;132;p12"/>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33" name="Google Shape;133;p12"/>
          <p:cNvGrpSpPr/>
          <p:nvPr/>
        </p:nvGrpSpPr>
        <p:grpSpPr>
          <a:xfrm>
            <a:off x="994787" y="3020755"/>
            <a:ext cx="775019" cy="174751"/>
            <a:chOff x="1326382" y="4041646"/>
            <a:chExt cx="2597497" cy="653143"/>
          </a:xfrm>
        </p:grpSpPr>
        <p:sp>
          <p:nvSpPr>
            <p:cNvPr id="134" name="Google Shape;134;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5" name="Google Shape;135;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6" name="Google Shape;136;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7" name="Google Shape;137;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8" name="Google Shape;138;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39" name="Google Shape;139;p12"/>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0" name="Google Shape;140;p12"/>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1" name="Google Shape;141;p12"/>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2" name="Google Shape;142;p12"/>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43" name="Google Shape;143;p12"/>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44" name="Google Shape;144;p12"/>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45" name="Google Shape;145;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6" name="Google Shape;146;p12"/>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47" name="Google Shape;147;p12"/>
          <p:cNvGrpSpPr/>
          <p:nvPr/>
        </p:nvGrpSpPr>
        <p:grpSpPr>
          <a:xfrm>
            <a:off x="923664" y="3020755"/>
            <a:ext cx="775019" cy="174751"/>
            <a:chOff x="1326382" y="4041646"/>
            <a:chExt cx="2597497" cy="653143"/>
          </a:xfrm>
        </p:grpSpPr>
        <p:sp>
          <p:nvSpPr>
            <p:cNvPr id="148" name="Google Shape;148;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9" name="Google Shape;149;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0" name="Google Shape;150;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1" name="Google Shape;151;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2" name="Google Shape;152;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53" name="Google Shape;153;p12"/>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12"/>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5" name="Google Shape;155;p12"/>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6" name="Google Shape;156;p12"/>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157"/>
        <p:cNvGrpSpPr/>
        <p:nvPr/>
      </p:nvGrpSpPr>
      <p:grpSpPr>
        <a:xfrm>
          <a:off x="0" y="0"/>
          <a:ext cx="0" cy="0"/>
          <a:chOff x="0" y="0"/>
          <a:chExt cx="0" cy="0"/>
        </a:xfrm>
      </p:grpSpPr>
      <p:sp>
        <p:nvSpPr>
          <p:cNvPr id="158" name="Google Shape;15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59" name="Google Shape;159;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60" name="Google Shape;160;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61" name="Google Shape;161;p13"/>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2" name="Google Shape;162;p13"/>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13"/>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4" name="Google Shape;164;p13"/>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5" name="Google Shape;165;p13"/>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6" name="Google Shape;166;p13"/>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7" name="Google Shape;167;p13"/>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8" name="Google Shape;168;p13"/>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9" name="Google Shape;169;p13"/>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0" name="Google Shape;170;p13"/>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1" name="Google Shape;171;p13"/>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2" name="Google Shape;172;p13"/>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3" name="Google Shape;173;p13"/>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4" name="Google Shape;174;p13"/>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5" name="Google Shape;175;p13"/>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6" name="Google Shape;176;p13"/>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7" name="Google Shape;177;p13"/>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8" name="Google Shape;178;p13"/>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Google Shape;179;p13"/>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0" name="Google Shape;180;p13"/>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81" name="Google Shape;181;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82" name="Google Shape;182;p1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3" name="Google Shape;183;p1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4" name="Google Shape;184;p1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185"/>
        <p:cNvGrpSpPr/>
        <p:nvPr/>
      </p:nvGrpSpPr>
      <p:grpSpPr>
        <a:xfrm>
          <a:off x="0" y="0"/>
          <a:ext cx="0" cy="0"/>
          <a:chOff x="0" y="0"/>
          <a:chExt cx="0" cy="0"/>
        </a:xfrm>
      </p:grpSpPr>
      <p:sp>
        <p:nvSpPr>
          <p:cNvPr id="186" name="Google Shape;186;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87" name="Google Shape;187;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88" name="Google Shape;188;p1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9" name="Google Shape;189;p1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0" name="Google Shape;190;p1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191"/>
        <p:cNvGrpSpPr/>
        <p:nvPr/>
      </p:nvGrpSpPr>
      <p:grpSpPr>
        <a:xfrm>
          <a:off x="0" y="0"/>
          <a:ext cx="0" cy="0"/>
          <a:chOff x="0" y="0"/>
          <a:chExt cx="0" cy="0"/>
        </a:xfrm>
      </p:grpSpPr>
      <p:sp>
        <p:nvSpPr>
          <p:cNvPr id="192" name="Google Shape;192;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93" name="Google Shape;193;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4" name="Google Shape;194;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95" name="Google Shape;195;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96" name="Google Shape;196;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97" name="Google Shape;197;p15"/>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15"/>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15"/>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15"/>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15"/>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15"/>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15"/>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15"/>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5" name="Google Shape;205;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206" name="Google Shape;206;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207" name="Google Shape;207;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208" name="Google Shape;208;p1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09" name="Google Shape;209;p1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0" name="Google Shape;210;p15"/>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211"/>
        <p:cNvGrpSpPr/>
        <p:nvPr/>
      </p:nvGrpSpPr>
      <p:grpSpPr>
        <a:xfrm>
          <a:off x="0" y="0"/>
          <a:ext cx="0" cy="0"/>
          <a:chOff x="0" y="0"/>
          <a:chExt cx="0" cy="0"/>
        </a:xfrm>
      </p:grpSpPr>
      <p:sp>
        <p:nvSpPr>
          <p:cNvPr id="212" name="Google Shape;212;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13" name="Google Shape;213;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14" name="Google Shape;214;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15" name="Google Shape;215;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16" name="Google Shape;216;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17" name="Google Shape;217;p16"/>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8" name="Google Shape;218;p16"/>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16"/>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16"/>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21" name="Google Shape;221;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22" name="Google Shape;222;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23" name="Google Shape;223;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24" name="Google Shape;224;p1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25" name="Google Shape;225;p1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6" name="Google Shape;226;p16"/>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227"/>
        <p:cNvGrpSpPr/>
        <p:nvPr/>
      </p:nvGrpSpPr>
      <p:grpSpPr>
        <a:xfrm>
          <a:off x="0" y="0"/>
          <a:ext cx="0" cy="0"/>
          <a:chOff x="0" y="0"/>
          <a:chExt cx="0" cy="0"/>
        </a:xfrm>
      </p:grpSpPr>
      <p:sp>
        <p:nvSpPr>
          <p:cNvPr id="228" name="Google Shape;228;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29" name="Google Shape;229;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30" name="Google Shape;23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31" name="Google Shape;23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32" name="Google Shape;232;p17"/>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3" name="Google Shape;233;p17"/>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4" name="Google Shape;234;p17"/>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5" name="Google Shape;235;p17"/>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6" name="Google Shape;236;p17"/>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17"/>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17"/>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17"/>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0" name="Google Shape;240;p17"/>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1" name="Google Shape;241;p17"/>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17"/>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17"/>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17"/>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17"/>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17"/>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17"/>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17"/>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17"/>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50" name="Google Shape;25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51" name="Google Shape;25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52" name="Google Shape;252;p1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53" name="Google Shape;253;p1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4" name="Google Shape;254;p17"/>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255"/>
        <p:cNvGrpSpPr/>
        <p:nvPr/>
      </p:nvGrpSpPr>
      <p:grpSpPr>
        <a:xfrm>
          <a:off x="0" y="0"/>
          <a:ext cx="0" cy="0"/>
          <a:chOff x="0" y="0"/>
          <a:chExt cx="0" cy="0"/>
        </a:xfrm>
      </p:grpSpPr>
      <p:sp>
        <p:nvSpPr>
          <p:cNvPr id="256" name="Google Shape;256;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57" name="Google Shape;257;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8" name="Google Shape;258;p18"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59" name="Google Shape;259;p18"/>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0" name="Google Shape;260;p18"/>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1" name="Google Shape;261;p18"/>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2" name="Google Shape;262;p18"/>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3" name="Google Shape;263;p18"/>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4" name="Google Shape;264;p18"/>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5" name="Google Shape;265;p18"/>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6" name="Google Shape;266;p18"/>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7" name="Google Shape;267;p18"/>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8" name="Google Shape;268;p18"/>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9" name="Google Shape;269;p1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pic>
        <p:nvPicPr>
          <p:cNvPr id="270" name="Google Shape;270;p1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271"/>
        <p:cNvGrpSpPr/>
        <p:nvPr/>
      </p:nvGrpSpPr>
      <p:grpSpPr>
        <a:xfrm>
          <a:off x="0" y="0"/>
          <a:ext cx="0" cy="0"/>
          <a:chOff x="0" y="0"/>
          <a:chExt cx="0" cy="0"/>
        </a:xfrm>
      </p:grpSpPr>
      <p:sp>
        <p:nvSpPr>
          <p:cNvPr id="272" name="Google Shape;272;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3" name="Google Shape;273;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74" name="Google Shape;274;p19"/>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5" name="Google Shape;275;p19"/>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6" name="Google Shape;276;p19"/>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7" name="Google Shape;277;p19"/>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8" name="Google Shape;278;p19"/>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9" name="Google Shape;279;p19"/>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0" name="Google Shape;280;p19"/>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1" name="Google Shape;281;p19"/>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2" name="Google Shape;282;p19"/>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3" name="Google Shape;283;p19"/>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19"/>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5" name="Google Shape;285;p19"/>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6" name="Google Shape;286;p19"/>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7" name="Google Shape;287;p19"/>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8" name="Google Shape;288;p19"/>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9" name="Google Shape;289;p19"/>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19"/>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19"/>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2" name="Google Shape;292;p19"/>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3" name="Google Shape;293;p19"/>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4" name="Google Shape;294;p19"/>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5" name="Google Shape;295;p19"/>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6" name="Google Shape;296;p19"/>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7" name="Google Shape;297;p19"/>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298" name="Google Shape;298;p19"/>
          <p:cNvGrpSpPr/>
          <p:nvPr/>
        </p:nvGrpSpPr>
        <p:grpSpPr>
          <a:xfrm>
            <a:off x="3064089" y="1322496"/>
            <a:ext cx="3130304" cy="3130304"/>
            <a:chOff x="1725851" y="197234"/>
            <a:chExt cx="4799362" cy="4799363"/>
          </a:xfrm>
        </p:grpSpPr>
        <p:sp>
          <p:nvSpPr>
            <p:cNvPr id="299" name="Google Shape;299;p19"/>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0" name="Google Shape;300;p19"/>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1" name="Google Shape;301;p19"/>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2" name="Google Shape;302;p19"/>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303" name="Google Shape;303;p19"/>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4" name="Google Shape;304;p19"/>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5" name="Google Shape;305;p19"/>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6" name="Google Shape;306;p19"/>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7" name="Google Shape;307;p19"/>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a:solidFill>
                  <a:srgbClr val="4C4C4C"/>
                </a:solidFill>
                <a:latin typeface="Roboto"/>
                <a:ea typeface="Roboto"/>
                <a:cs typeface="Roboto"/>
                <a:sym typeface="Roboto"/>
              </a:endParaRPr>
            </a:p>
          </p:txBody>
        </p:sp>
        <p:sp>
          <p:nvSpPr>
            <p:cNvPr id="308" name="Google Shape;308;p19"/>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09" name="Google Shape;309;p19"/>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0" name="Google Shape;310;p19"/>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1" name="Google Shape;311;p19"/>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2" name="Google Shape;312;p19"/>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3" name="Google Shape;313;p19"/>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4" name="Google Shape;314;p19"/>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5" name="Google Shape;315;p19"/>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grpSp>
      <p:pic>
        <p:nvPicPr>
          <p:cNvPr id="316" name="Google Shape;316;p19"/>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317" name="Google Shape;317;p19"/>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318" name="Google Shape;318;p19"/>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319" name="Google Shape;319;p19"/>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320" name="Google Shape;320;p19"/>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321" name="Google Shape;321;p19"/>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322" name="Google Shape;322;p19"/>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323" name="Google Shape;323;p19"/>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324" name="Google Shape;324;p19"/>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5" name="Google Shape;325;p1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26" name="Google Shape;326;p1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27" name="Google Shape;327;p19"/>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328"/>
        <p:cNvGrpSpPr/>
        <p:nvPr/>
      </p:nvGrpSpPr>
      <p:grpSpPr>
        <a:xfrm>
          <a:off x="0" y="0"/>
          <a:ext cx="0" cy="0"/>
          <a:chOff x="0" y="0"/>
          <a:chExt cx="0" cy="0"/>
        </a:xfrm>
      </p:grpSpPr>
      <p:sp>
        <p:nvSpPr>
          <p:cNvPr id="329" name="Google Shape;329;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30" name="Google Shape;330;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331" name="Google Shape;331;p20"/>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2" name="Google Shape;332;p20"/>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3" name="Google Shape;333;p2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34" name="Google Shape;334;p2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35" name="Google Shape;335;p2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336"/>
        <p:cNvGrpSpPr/>
        <p:nvPr/>
      </p:nvGrpSpPr>
      <p:grpSpPr>
        <a:xfrm>
          <a:off x="0" y="0"/>
          <a:ext cx="0" cy="0"/>
          <a:chOff x="0" y="0"/>
          <a:chExt cx="0" cy="0"/>
        </a:xfrm>
      </p:grpSpPr>
      <p:sp>
        <p:nvSpPr>
          <p:cNvPr id="337" name="Google Shape;337;p21"/>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40" name="Google Shape;340;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1" name="Google Shape;341;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pic>
        <p:nvPicPr>
          <p:cNvPr id="342" name="Google Shape;342;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3" name="Google Shape;343;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4" name="Google Shape;24;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344"/>
        <p:cNvGrpSpPr/>
        <p:nvPr/>
      </p:nvGrpSpPr>
      <p:grpSpPr>
        <a:xfrm>
          <a:off x="0" y="0"/>
          <a:ext cx="0" cy="0"/>
          <a:chOff x="0" y="0"/>
          <a:chExt cx="0" cy="0"/>
        </a:xfrm>
      </p:grpSpPr>
      <p:sp>
        <p:nvSpPr>
          <p:cNvPr id="345" name="Google Shape;345;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6" name="Google Shape;346;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7" name="Google Shape;347;p22"/>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22"/>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9" name="Google Shape;349;p22"/>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0" name="Google Shape;350;p22"/>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22"/>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2" name="Google Shape;352;p22"/>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3" name="Google Shape;353;p22"/>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4" name="Google Shape;354;p22"/>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5" name="Google Shape;355;p22"/>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6" name="Google Shape;356;p22"/>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7" name="Google Shape;357;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59" name="Google Shape;359;p2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360"/>
        <p:cNvGrpSpPr/>
        <p:nvPr/>
      </p:nvGrpSpPr>
      <p:grpSpPr>
        <a:xfrm>
          <a:off x="0" y="0"/>
          <a:ext cx="0" cy="0"/>
          <a:chOff x="0" y="0"/>
          <a:chExt cx="0" cy="0"/>
        </a:xfrm>
      </p:grpSpPr>
      <p:sp>
        <p:nvSpPr>
          <p:cNvPr id="361" name="Google Shape;36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2" name="Google Shape;362;p23"/>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3" name="Google Shape;363;p23"/>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4" name="Google Shape;364;p23"/>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5" name="Google Shape;365;p23"/>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6" name="Google Shape;366;p23"/>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7" name="Google Shape;367;p23"/>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8" name="Google Shape;368;p23"/>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23"/>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70" name="Google Shape;370;p23"/>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71" name="Google Shape;37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72" name="Google Shape;372;p23"/>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373" name="Google Shape;373;p2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374"/>
        <p:cNvGrpSpPr/>
        <p:nvPr/>
      </p:nvGrpSpPr>
      <p:grpSpPr>
        <a:xfrm>
          <a:off x="0" y="0"/>
          <a:ext cx="0" cy="0"/>
          <a:chOff x="0" y="0"/>
          <a:chExt cx="0" cy="0"/>
        </a:xfrm>
      </p:grpSpPr>
      <p:pic>
        <p:nvPicPr>
          <p:cNvPr id="375" name="Google Shape;375;p24"/>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376" name="Google Shape;376;p24"/>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377" name="Google Shape;377;p24"/>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378" name="Google Shape;378;p24"/>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379" name="Google Shape;379;p24"/>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380" name="Google Shape;380;p24"/>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1" name="Google Shape;381;p24"/>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2" name="Google Shape;382;p24"/>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3" name="Google Shape;383;p24"/>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4" name="Google Shape;384;p24"/>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5" name="Google Shape;385;p24"/>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6" name="Google Shape;386;p24"/>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7" name="Google Shape;387;p24"/>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8" name="Google Shape;388;p24"/>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9" name="Google Shape;389;p24"/>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0" name="Google Shape;390;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1" name="Google Shape;391;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2" name="Google Shape;392;p24"/>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393" name="Google Shape;393;p24"/>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394" name="Google Shape;394;p24"/>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395" name="Google Shape;395;p24"/>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396" name="Google Shape;396;p24"/>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397" name="Google Shape;397;p24"/>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398" name="Google Shape;398;p24"/>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399" name="Google Shape;399;p24"/>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400" name="Google Shape;400;p24"/>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401" name="Google Shape;401;p24"/>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402" name="Google Shape;402;p2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3" name="Google Shape;403;p2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04" name="Google Shape;404;p24"/>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405"/>
        <p:cNvGrpSpPr/>
        <p:nvPr/>
      </p:nvGrpSpPr>
      <p:grpSpPr>
        <a:xfrm>
          <a:off x="0" y="0"/>
          <a:ext cx="0" cy="0"/>
          <a:chOff x="0" y="0"/>
          <a:chExt cx="0" cy="0"/>
        </a:xfrm>
      </p:grpSpPr>
      <p:sp>
        <p:nvSpPr>
          <p:cNvPr id="406" name="Google Shape;406;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7" name="Google Shape;407;p25"/>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08" name="Google Shape;408;p25"/>
          <p:cNvGrpSpPr/>
          <p:nvPr/>
        </p:nvGrpSpPr>
        <p:grpSpPr>
          <a:xfrm>
            <a:off x="994787" y="3020755"/>
            <a:ext cx="775019" cy="174751"/>
            <a:chOff x="1326382" y="4041646"/>
            <a:chExt cx="2597497" cy="653143"/>
          </a:xfrm>
        </p:grpSpPr>
        <p:sp>
          <p:nvSpPr>
            <p:cNvPr id="409" name="Google Shape;409;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0" name="Google Shape;410;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1" name="Google Shape;411;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2" name="Google Shape;412;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3" name="Google Shape;413;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14" name="Google Shape;414;p25"/>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5" name="Google Shape;415;p25"/>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6" name="Google Shape;416;p25"/>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7" name="Google Shape;417;p25"/>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25"/>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19" name="Google Shape;419;p2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420" name="Google Shape;420;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1" name="Google Shape;421;p25"/>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22" name="Google Shape;422;p25"/>
          <p:cNvGrpSpPr/>
          <p:nvPr/>
        </p:nvGrpSpPr>
        <p:grpSpPr>
          <a:xfrm>
            <a:off x="923664" y="3020755"/>
            <a:ext cx="775019" cy="174751"/>
            <a:chOff x="1326382" y="4041646"/>
            <a:chExt cx="2597497" cy="653143"/>
          </a:xfrm>
        </p:grpSpPr>
        <p:sp>
          <p:nvSpPr>
            <p:cNvPr id="423" name="Google Shape;423;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4" name="Google Shape;424;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5" name="Google Shape;425;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6" name="Google Shape;426;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7" name="Google Shape;427;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28" name="Google Shape;428;p25"/>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9" name="Google Shape;429;p25"/>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0" name="Google Shape;430;p25"/>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1" name="Google Shape;431;p2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432"/>
        <p:cNvGrpSpPr/>
        <p:nvPr/>
      </p:nvGrpSpPr>
      <p:grpSpPr>
        <a:xfrm>
          <a:off x="0" y="0"/>
          <a:ext cx="0" cy="0"/>
          <a:chOff x="0" y="0"/>
          <a:chExt cx="0" cy="0"/>
        </a:xfrm>
      </p:grpSpPr>
      <p:sp>
        <p:nvSpPr>
          <p:cNvPr id="433" name="Google Shape;433;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35" name="Google Shape;435;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36" name="Google Shape;436;p26"/>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7" name="Google Shape;437;p26"/>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8" name="Google Shape;438;p26"/>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9" name="Google Shape;439;p26"/>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0" name="Google Shape;440;p26"/>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1" name="Google Shape;441;p26"/>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2" name="Google Shape;442;p26"/>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3" name="Google Shape;443;p26"/>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4" name="Google Shape;444;p26"/>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5" name="Google Shape;445;p26"/>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6" name="Google Shape;446;p26"/>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7" name="Google Shape;447;p26"/>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8" name="Google Shape;448;p26"/>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9" name="Google Shape;449;p26"/>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0" name="Google Shape;450;p26"/>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1" name="Google Shape;451;p26"/>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2" name="Google Shape;452;p26"/>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3" name="Google Shape;453;p26"/>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4" name="Google Shape;454;p26"/>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5" name="Google Shape;455;p26"/>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56" name="Google Shape;456;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57" name="Google Shape;457;p2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58" name="Google Shape;458;p2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59" name="Google Shape;459;p2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460"/>
        <p:cNvGrpSpPr/>
        <p:nvPr/>
      </p:nvGrpSpPr>
      <p:grpSpPr>
        <a:xfrm>
          <a:off x="0" y="0"/>
          <a:ext cx="0" cy="0"/>
          <a:chOff x="0" y="0"/>
          <a:chExt cx="0" cy="0"/>
        </a:xfrm>
      </p:grpSpPr>
      <p:sp>
        <p:nvSpPr>
          <p:cNvPr id="461" name="Google Shape;461;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3" name="Google Shape;463;p2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64" name="Google Shape;464;p2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65" name="Google Shape;465;p27"/>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466"/>
        <p:cNvGrpSpPr/>
        <p:nvPr/>
      </p:nvGrpSpPr>
      <p:grpSpPr>
        <a:xfrm>
          <a:off x="0" y="0"/>
          <a:ext cx="0" cy="0"/>
          <a:chOff x="0" y="0"/>
          <a:chExt cx="0" cy="0"/>
        </a:xfrm>
      </p:grpSpPr>
      <p:sp>
        <p:nvSpPr>
          <p:cNvPr id="467" name="Google Shape;467;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9" name="Google Shape;469;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71" name="Google Shape;471;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72" name="Google Shape;472;p28"/>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3" name="Google Shape;473;p28"/>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4" name="Google Shape;474;p28"/>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5" name="Google Shape;475;p28"/>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6" name="Google Shape;476;p28"/>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7" name="Google Shape;477;p28"/>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8" name="Google Shape;478;p28"/>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9" name="Google Shape;479;p28"/>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0" name="Google Shape;480;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82" name="Google Shape;482;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83" name="Google Shape;483;p2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84" name="Google Shape;484;p2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85" name="Google Shape;485;p2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486"/>
        <p:cNvGrpSpPr/>
        <p:nvPr/>
      </p:nvGrpSpPr>
      <p:grpSpPr>
        <a:xfrm>
          <a:off x="0" y="0"/>
          <a:ext cx="0" cy="0"/>
          <a:chOff x="0" y="0"/>
          <a:chExt cx="0" cy="0"/>
        </a:xfrm>
      </p:grpSpPr>
      <p:sp>
        <p:nvSpPr>
          <p:cNvPr id="487" name="Google Shape;487;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89" name="Google Shape;489;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0" name="Google Shape;490;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1" name="Google Shape;491;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2" name="Google Shape;492;p29"/>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3" name="Google Shape;493;p29"/>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4" name="Google Shape;494;p29"/>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5" name="Google Shape;495;p29"/>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96" name="Google Shape;496;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7" name="Google Shape;497;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8" name="Google Shape;498;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9" name="Google Shape;499;p2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00" name="Google Shape;500;p2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01" name="Google Shape;501;p29"/>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502"/>
        <p:cNvGrpSpPr/>
        <p:nvPr/>
      </p:nvGrpSpPr>
      <p:grpSpPr>
        <a:xfrm>
          <a:off x="0" y="0"/>
          <a:ext cx="0" cy="0"/>
          <a:chOff x="0" y="0"/>
          <a:chExt cx="0" cy="0"/>
        </a:xfrm>
      </p:grpSpPr>
      <p:sp>
        <p:nvSpPr>
          <p:cNvPr id="503" name="Google Shape;503;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4" name="Google Shape;504;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05" name="Google Shape;50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06" name="Google Shape;50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07" name="Google Shape;507;p30"/>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30"/>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30"/>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30"/>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30"/>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2" name="Google Shape;512;p30"/>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3" name="Google Shape;513;p30"/>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4" name="Google Shape;514;p30"/>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5" name="Google Shape;515;p30"/>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6" name="Google Shape;516;p30"/>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7" name="Google Shape;517;p30"/>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8" name="Google Shape;518;p30"/>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9" name="Google Shape;519;p30"/>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0" name="Google Shape;520;p30"/>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1" name="Google Shape;521;p30"/>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2" name="Google Shape;522;p30"/>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3" name="Google Shape;523;p30"/>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4" name="Google Shape;524;p30"/>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525" name="Google Shape;52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26" name="Google Shape;52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27" name="Google Shape;527;p3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28" name="Google Shape;528;p3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9" name="Google Shape;529;p30"/>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530"/>
        <p:cNvGrpSpPr/>
        <p:nvPr/>
      </p:nvGrpSpPr>
      <p:grpSpPr>
        <a:xfrm>
          <a:off x="0" y="0"/>
          <a:ext cx="0" cy="0"/>
          <a:chOff x="0" y="0"/>
          <a:chExt cx="0" cy="0"/>
        </a:xfrm>
      </p:grpSpPr>
      <p:sp>
        <p:nvSpPr>
          <p:cNvPr id="531" name="Google Shape;531;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2" name="Google Shape;532;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33" name="Google Shape;533;p31"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534" name="Google Shape;534;p31"/>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5" name="Google Shape;535;p31"/>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6" name="Google Shape;536;p31"/>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7" name="Google Shape;537;p31"/>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8" name="Google Shape;538;p31"/>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9" name="Google Shape;539;p31"/>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0" name="Google Shape;540;p31"/>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1" name="Google Shape;541;p31"/>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2" name="Google Shape;542;p31"/>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3" name="Google Shape;543;p31"/>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4" name="Google Shape;544;p3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545" name="Google Shape;545;p31"/>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9"/>
        <p:cNvGrpSpPr/>
        <p:nvPr/>
      </p:nvGrpSpPr>
      <p:grpSpPr>
        <a:xfrm>
          <a:off x="0" y="0"/>
          <a:ext cx="0" cy="0"/>
          <a:chOff x="0" y="0"/>
          <a:chExt cx="0" cy="0"/>
        </a:xfrm>
      </p:grpSpPr>
      <p:sp>
        <p:nvSpPr>
          <p:cNvPr id="30" name="Google Shape;30;p4"/>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4"/>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Proxima Nova"/>
                <a:ea typeface="Proxima Nova"/>
                <a:cs typeface="Proxima Nova"/>
                <a:sym typeface="Proxima Nova"/>
              </a:defRPr>
            </a:lvl1pPr>
            <a:lvl2pPr marL="0" lvl="1" indent="0" algn="r">
              <a:spcBef>
                <a:spcPts val="0"/>
              </a:spcBef>
              <a:buNone/>
              <a:defRPr sz="900" b="0" i="0" u="none" strike="noStrike" cap="none">
                <a:solidFill>
                  <a:schemeClr val="lt1"/>
                </a:solidFill>
                <a:latin typeface="Proxima Nova"/>
                <a:ea typeface="Proxima Nova"/>
                <a:cs typeface="Proxima Nova"/>
                <a:sym typeface="Proxima Nova"/>
              </a:defRPr>
            </a:lvl2pPr>
            <a:lvl3pPr marL="0" lvl="2" indent="0" algn="r">
              <a:spcBef>
                <a:spcPts val="0"/>
              </a:spcBef>
              <a:buNone/>
              <a:defRPr sz="900" b="0" i="0" u="none" strike="noStrike" cap="none">
                <a:solidFill>
                  <a:schemeClr val="lt1"/>
                </a:solidFill>
                <a:latin typeface="Proxima Nova"/>
                <a:ea typeface="Proxima Nova"/>
                <a:cs typeface="Proxima Nova"/>
                <a:sym typeface="Proxima Nova"/>
              </a:defRPr>
            </a:lvl3pPr>
            <a:lvl4pPr marL="0" lvl="3" indent="0" algn="r">
              <a:spcBef>
                <a:spcPts val="0"/>
              </a:spcBef>
              <a:buNone/>
              <a:defRPr sz="900" b="0" i="0" u="none" strike="noStrike" cap="none">
                <a:solidFill>
                  <a:schemeClr val="lt1"/>
                </a:solidFill>
                <a:latin typeface="Proxima Nova"/>
                <a:ea typeface="Proxima Nova"/>
                <a:cs typeface="Proxima Nova"/>
                <a:sym typeface="Proxima Nova"/>
              </a:defRPr>
            </a:lvl4pPr>
            <a:lvl5pPr marL="0" lvl="4" indent="0" algn="r">
              <a:spcBef>
                <a:spcPts val="0"/>
              </a:spcBef>
              <a:buNone/>
              <a:defRPr sz="900" b="0" i="0" u="none" strike="noStrike" cap="none">
                <a:solidFill>
                  <a:schemeClr val="lt1"/>
                </a:solidFill>
                <a:latin typeface="Proxima Nova"/>
                <a:ea typeface="Proxima Nova"/>
                <a:cs typeface="Proxima Nova"/>
                <a:sym typeface="Proxima Nova"/>
              </a:defRPr>
            </a:lvl5pPr>
            <a:lvl6pPr marL="0" lvl="5" indent="0" algn="r">
              <a:spcBef>
                <a:spcPts val="0"/>
              </a:spcBef>
              <a:buNone/>
              <a:defRPr sz="900" b="0" i="0" u="none" strike="noStrike" cap="none">
                <a:solidFill>
                  <a:schemeClr val="lt1"/>
                </a:solidFill>
                <a:latin typeface="Proxima Nova"/>
                <a:ea typeface="Proxima Nova"/>
                <a:cs typeface="Proxima Nova"/>
                <a:sym typeface="Proxima Nova"/>
              </a:defRPr>
            </a:lvl6pPr>
            <a:lvl7pPr marL="0" lvl="6" indent="0" algn="r">
              <a:spcBef>
                <a:spcPts val="0"/>
              </a:spcBef>
              <a:buNone/>
              <a:defRPr sz="900" b="0" i="0" u="none" strike="noStrike" cap="none">
                <a:solidFill>
                  <a:schemeClr val="lt1"/>
                </a:solidFill>
                <a:latin typeface="Proxima Nova"/>
                <a:ea typeface="Proxima Nova"/>
                <a:cs typeface="Proxima Nova"/>
                <a:sym typeface="Proxima Nova"/>
              </a:defRPr>
            </a:lvl7pPr>
            <a:lvl8pPr marL="0" lvl="7" indent="0" algn="r">
              <a:spcBef>
                <a:spcPts val="0"/>
              </a:spcBef>
              <a:buNone/>
              <a:defRPr sz="900" b="0" i="0" u="none" strike="noStrike" cap="none">
                <a:solidFill>
                  <a:schemeClr val="lt1"/>
                </a:solidFill>
                <a:latin typeface="Proxima Nova"/>
                <a:ea typeface="Proxima Nova"/>
                <a:cs typeface="Proxima Nova"/>
                <a:sym typeface="Proxima Nova"/>
              </a:defRPr>
            </a:lvl8pPr>
            <a:lvl9pPr marL="0" lvl="8" indent="0" algn="r">
              <a:spcBef>
                <a:spcPts val="0"/>
              </a:spcBef>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 name="Google Shape;35;p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6" name="Google Shape;36;p4"/>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546"/>
        <p:cNvGrpSpPr/>
        <p:nvPr/>
      </p:nvGrpSpPr>
      <p:grpSpPr>
        <a:xfrm>
          <a:off x="0" y="0"/>
          <a:ext cx="0" cy="0"/>
          <a:chOff x="0" y="0"/>
          <a:chExt cx="0" cy="0"/>
        </a:xfrm>
      </p:grpSpPr>
      <p:sp>
        <p:nvSpPr>
          <p:cNvPr id="547" name="Google Shape;547;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8" name="Google Shape;548;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49" name="Google Shape;549;p32"/>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0" name="Google Shape;550;p32"/>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1" name="Google Shape;551;p32"/>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2" name="Google Shape;552;p32"/>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3" name="Google Shape;553;p32"/>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4" name="Google Shape;554;p32"/>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5" name="Google Shape;555;p32"/>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6" name="Google Shape;556;p32"/>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7" name="Google Shape;557;p32"/>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8" name="Google Shape;558;p32"/>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9" name="Google Shape;559;p32"/>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0" name="Google Shape;560;p32"/>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1" name="Google Shape;561;p32"/>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2" name="Google Shape;562;p32"/>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3" name="Google Shape;563;p32"/>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4" name="Google Shape;564;p32"/>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5" name="Google Shape;565;p32"/>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6" name="Google Shape;566;p32"/>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7" name="Google Shape;567;p32"/>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8" name="Google Shape;568;p32"/>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9" name="Google Shape;569;p32"/>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0" name="Google Shape;570;p32"/>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1" name="Google Shape;571;p32"/>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2" name="Google Shape;572;p32"/>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573" name="Google Shape;573;p32"/>
          <p:cNvGrpSpPr/>
          <p:nvPr/>
        </p:nvGrpSpPr>
        <p:grpSpPr>
          <a:xfrm>
            <a:off x="3064089" y="1322496"/>
            <a:ext cx="3130304" cy="3130304"/>
            <a:chOff x="1725851" y="197234"/>
            <a:chExt cx="4799362" cy="4799363"/>
          </a:xfrm>
        </p:grpSpPr>
        <p:sp>
          <p:nvSpPr>
            <p:cNvPr id="574" name="Google Shape;574;p32"/>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32"/>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None/>
              </a:pPr>
              <a:endParaRPr sz="1200">
                <a:solidFill>
                  <a:srgbClr val="4C4C4C"/>
                </a:solidFill>
                <a:latin typeface="Roboto"/>
                <a:ea typeface="Roboto"/>
                <a:cs typeface="Roboto"/>
                <a:sym typeface="Roboto"/>
              </a:endParaRPr>
            </a:p>
          </p:txBody>
        </p:sp>
        <p:sp>
          <p:nvSpPr>
            <p:cNvPr id="583" name="Google Shape;583;p32"/>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4" name="Google Shape;584;p32"/>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5" name="Google Shape;585;p32"/>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6" name="Google Shape;586;p32"/>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7" name="Google Shape;587;p32"/>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8" name="Google Shape;588;p32"/>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9" name="Google Shape;589;p32"/>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90" name="Google Shape;590;p32"/>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grpSp>
      <p:pic>
        <p:nvPicPr>
          <p:cNvPr id="591" name="Google Shape;591;p32"/>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592" name="Google Shape;592;p32"/>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593" name="Google Shape;593;p32"/>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594" name="Google Shape;594;p32"/>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595" name="Google Shape;595;p32"/>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596" name="Google Shape;596;p32"/>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597" name="Google Shape;597;p32"/>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598" name="Google Shape;598;p32"/>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599" name="Google Shape;599;p32"/>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0" name="Google Shape;600;p3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1" name="Google Shape;601;p3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02" name="Google Shape;602;p32"/>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03"/>
        <p:cNvGrpSpPr/>
        <p:nvPr/>
      </p:nvGrpSpPr>
      <p:grpSpPr>
        <a:xfrm>
          <a:off x="0" y="0"/>
          <a:ext cx="0" cy="0"/>
          <a:chOff x="0" y="0"/>
          <a:chExt cx="0" cy="0"/>
        </a:xfrm>
      </p:grpSpPr>
      <p:sp>
        <p:nvSpPr>
          <p:cNvPr id="604" name="Google Shape;604;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5" name="Google Shape;605;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606" name="Google Shape;606;p33"/>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7" name="Google Shape;607;p33"/>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8" name="Google Shape;608;p3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9" name="Google Shape;609;p3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0" name="Google Shape;610;p3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2_Title Slide">
  <p:cSld name="42_Title Slide">
    <p:spTree>
      <p:nvGrpSpPr>
        <p:cNvPr id="1" name="Shape 611"/>
        <p:cNvGrpSpPr/>
        <p:nvPr/>
      </p:nvGrpSpPr>
      <p:grpSpPr>
        <a:xfrm>
          <a:off x="0" y="0"/>
          <a:ext cx="0" cy="0"/>
          <a:chOff x="0" y="0"/>
          <a:chExt cx="0" cy="0"/>
        </a:xfrm>
      </p:grpSpPr>
      <p:sp>
        <p:nvSpPr>
          <p:cNvPr id="612" name="Google Shape;612;p34"/>
          <p:cNvSpPr>
            <a:spLocks noGrp="1"/>
          </p:cNvSpPr>
          <p:nvPr>
            <p:ph type="pic" idx="2"/>
          </p:nvPr>
        </p:nvSpPr>
        <p:spPr>
          <a:xfrm>
            <a:off x="1229242" y="1640093"/>
            <a:ext cx="2845500" cy="2694300"/>
          </a:xfrm>
          <a:prstGeom prst="rect">
            <a:avLst/>
          </a:prstGeom>
          <a:solidFill>
            <a:srgbClr val="BFBFBF"/>
          </a:solid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Lato"/>
                <a:ea typeface="Lato"/>
                <a:cs typeface="Lato"/>
                <a:sym typeface="Lato"/>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613" name="Google Shape;613;p34"/>
          <p:cNvSpPr txBox="1">
            <a:spLocks noGrp="1"/>
          </p:cNvSpPr>
          <p:nvPr>
            <p:ph type="body" idx="1"/>
          </p:nvPr>
        </p:nvSpPr>
        <p:spPr>
          <a:xfrm>
            <a:off x="684610" y="662533"/>
            <a:ext cx="7777200" cy="3816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100000"/>
              </a:lnSpc>
              <a:spcBef>
                <a:spcPts val="8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Lato"/>
                <a:ea typeface="Lato"/>
                <a:cs typeface="Lato"/>
                <a:sym typeface="Lato"/>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Lato"/>
                <a:ea typeface="Lato"/>
                <a:cs typeface="Lato"/>
                <a:sym typeface="Lato"/>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Lato"/>
                <a:ea typeface="Lato"/>
                <a:cs typeface="Lato"/>
                <a:sym typeface="Lato"/>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Lato"/>
                <a:ea typeface="Lato"/>
                <a:cs typeface="Lato"/>
                <a:sym typeface="La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614" name="Google Shape;614;p34"/>
          <p:cNvSpPr txBox="1">
            <a:spLocks noGrp="1"/>
          </p:cNvSpPr>
          <p:nvPr>
            <p:ph type="body" idx="3"/>
          </p:nvPr>
        </p:nvSpPr>
        <p:spPr>
          <a:xfrm>
            <a:off x="684610" y="472678"/>
            <a:ext cx="7777200" cy="1899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100000"/>
              </a:lnSpc>
              <a:spcBef>
                <a:spcPts val="800"/>
              </a:spcBef>
              <a:spcAft>
                <a:spcPts val="0"/>
              </a:spcAft>
              <a:buClr>
                <a:schemeClr val="accent4"/>
              </a:buClr>
              <a:buSzPts val="1100"/>
              <a:buFont typeface="Arial"/>
              <a:buNone/>
              <a:defRPr sz="1100" b="0" i="0" u="none" strike="noStrike" cap="none">
                <a:solidFill>
                  <a:schemeClr val="accent4"/>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49"/>
        <p:cNvGrpSpPr/>
        <p:nvPr/>
      </p:nvGrpSpPr>
      <p:grpSpPr>
        <a:xfrm>
          <a:off x="0" y="0"/>
          <a:ext cx="0" cy="0"/>
          <a:chOff x="0" y="0"/>
          <a:chExt cx="0" cy="0"/>
        </a:xfrm>
      </p:grpSpPr>
      <p:sp>
        <p:nvSpPr>
          <p:cNvPr id="50" name="Google Shape;5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2" name="Google Shape;52;p6"/>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5" name="Google Shape;55;p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56"/>
        <p:cNvGrpSpPr/>
        <p:nvPr/>
      </p:nvGrpSpPr>
      <p:grpSpPr>
        <a:xfrm>
          <a:off x="0" y="0"/>
          <a:ext cx="0" cy="0"/>
          <a:chOff x="0" y="0"/>
          <a:chExt cx="0" cy="0"/>
        </a:xfrm>
      </p:grpSpPr>
      <p:sp>
        <p:nvSpPr>
          <p:cNvPr id="57" name="Google Shape;57;p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8" name="Google Shape;58;p7"/>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2" name="Google Shape;62;p7"/>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63" name="Google Shape;63;p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64"/>
        <p:cNvGrpSpPr/>
        <p:nvPr/>
      </p:nvGrpSpPr>
      <p:grpSpPr>
        <a:xfrm>
          <a:off x="0" y="0"/>
          <a:ext cx="0" cy="0"/>
          <a:chOff x="0" y="0"/>
          <a:chExt cx="0" cy="0"/>
        </a:xfrm>
      </p:grpSpPr>
      <p:sp>
        <p:nvSpPr>
          <p:cNvPr id="65" name="Google Shape;65;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6" name="Google Shape;66;p8"/>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8"/>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8" name="Google Shape;68;p8"/>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9" name="Google Shape;69;p8"/>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0" name="Google Shape;70;p8"/>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1" name="Google Shape;71;p8"/>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2" name="Google Shape;72;p8"/>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3" name="Google Shape;73;p8"/>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4" name="Google Shape;74;p8"/>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75" name="Google Shape;75;p8"/>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6" name="Google Shape;76;p8"/>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77" name="Google Shape;77;p8"/>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78" name="Google Shape;78;p8"/>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79" name="Google Shape;79;p8"/>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8"/>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Google Shape;81;p8"/>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 name="Google Shape;82;p8"/>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8"/>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8"/>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 name="Google Shape;85;p8"/>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8"/>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8"/>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8"/>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90" name="Google Shape;90;p8"/>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91" name="Google Shape;91;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2" name="Google Shape;92;p8"/>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3" name="Google Shape;93;p8"/>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4" name="Google Shape;94;p8"/>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5" name="Google Shape;95;p8"/>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6" name="Google Shape;96;p8"/>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7" name="Google Shape;97;p8"/>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8" name="Google Shape;98;p8"/>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99" name="Google Shape;99;p8"/>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100" name="Google Shape;100;p8"/>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01" name="Google Shape;101;p8"/>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102" name="Google Shape;102;p8"/>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103" name="Google Shape;103;p8"/>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104" name="Google Shape;104;p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05"/>
        <p:cNvGrpSpPr/>
        <p:nvPr/>
      </p:nvGrpSpPr>
      <p:grpSpPr>
        <a:xfrm>
          <a:off x="0" y="0"/>
          <a:ext cx="0" cy="0"/>
          <a:chOff x="0" y="0"/>
          <a:chExt cx="0" cy="0"/>
        </a:xfrm>
      </p:grpSpPr>
      <p:sp>
        <p:nvSpPr>
          <p:cNvPr id="106" name="Google Shape;106;p9"/>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9"/>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08" name="Google Shape;108;p9"/>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E72D40"/>
              </a:buClr>
              <a:buSzPts val="1400"/>
              <a:buFont typeface="Proxima Nova"/>
              <a:buNone/>
              <a:defRPr>
                <a:solidFill>
                  <a:srgbClr val="E72D40"/>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09" name="Google Shape;109;p9"/>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0" name="Google Shape;110;p9"/>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111" name="Google Shape;111;p9"/>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112"/>
        <p:cNvGrpSpPr/>
        <p:nvPr/>
      </p:nvGrpSpPr>
      <p:grpSpPr>
        <a:xfrm>
          <a:off x="0" y="0"/>
          <a:ext cx="0" cy="0"/>
          <a:chOff x="0" y="0"/>
          <a:chExt cx="0" cy="0"/>
        </a:xfrm>
      </p:grpSpPr>
      <p:sp>
        <p:nvSpPr>
          <p:cNvPr id="113" name="Google Shape;113;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14" name="Google Shape;114;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5" name="Google Shape;115;p10"/>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 name="Google Shape;116;p1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17" name="Google Shape;117;p1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8" name="Google Shape;118;p1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119"/>
        <p:cNvGrpSpPr/>
        <p:nvPr/>
      </p:nvGrpSpPr>
      <p:grpSpPr>
        <a:xfrm>
          <a:off x="0" y="0"/>
          <a:ext cx="0" cy="0"/>
          <a:chOff x="0" y="0"/>
          <a:chExt cx="0" cy="0"/>
        </a:xfrm>
      </p:grpSpPr>
      <p:sp>
        <p:nvSpPr>
          <p:cNvPr id="120" name="Google Shape;120;p11"/>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1" name="Google Shape;121;p11"/>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2" name="Google Shape;122;p11"/>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11"/>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25" name="Google Shape;125;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11"/>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27" name="Google Shape;127;p11"/>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128" name="Google Shape;128;p11"/>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129" name="Google Shape;129;p11"/>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Proxima Nova"/>
                <a:ea typeface="Proxima Nova"/>
                <a:cs typeface="Proxima Nova"/>
                <a:sym typeface="Proxima Nov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Proxima Nova"/>
                <a:ea typeface="Proxima Nova"/>
                <a:cs typeface="Proxima Nova"/>
                <a:sym typeface="Proxima Nova"/>
              </a:defRPr>
            </a:lvl1pPr>
            <a:lvl2pPr marL="0" marR="0" lvl="1" indent="0" algn="r" rtl="0">
              <a:spcBef>
                <a:spcPts val="0"/>
              </a:spcBef>
              <a:buNone/>
              <a:defRPr sz="900" b="0" i="0" u="none" strike="noStrike" cap="none">
                <a:solidFill>
                  <a:srgbClr val="888888"/>
                </a:solidFill>
                <a:latin typeface="Proxima Nova"/>
                <a:ea typeface="Proxima Nova"/>
                <a:cs typeface="Proxima Nova"/>
                <a:sym typeface="Proxima Nova"/>
              </a:defRPr>
            </a:lvl2pPr>
            <a:lvl3pPr marL="0" marR="0" lvl="2" indent="0" algn="r" rtl="0">
              <a:spcBef>
                <a:spcPts val="0"/>
              </a:spcBef>
              <a:buNone/>
              <a:defRPr sz="900" b="0" i="0" u="none" strike="noStrike" cap="none">
                <a:solidFill>
                  <a:srgbClr val="888888"/>
                </a:solidFill>
                <a:latin typeface="Proxima Nova"/>
                <a:ea typeface="Proxima Nova"/>
                <a:cs typeface="Proxima Nova"/>
                <a:sym typeface="Proxima Nova"/>
              </a:defRPr>
            </a:lvl3pPr>
            <a:lvl4pPr marL="0" marR="0" lvl="3" indent="0" algn="r" rtl="0">
              <a:spcBef>
                <a:spcPts val="0"/>
              </a:spcBef>
              <a:buNone/>
              <a:defRPr sz="900" b="0" i="0" u="none" strike="noStrike" cap="none">
                <a:solidFill>
                  <a:srgbClr val="888888"/>
                </a:solidFill>
                <a:latin typeface="Proxima Nova"/>
                <a:ea typeface="Proxima Nova"/>
                <a:cs typeface="Proxima Nova"/>
                <a:sym typeface="Proxima Nova"/>
              </a:defRPr>
            </a:lvl4pPr>
            <a:lvl5pPr marL="0" marR="0" lvl="4" indent="0" algn="r" rtl="0">
              <a:spcBef>
                <a:spcPts val="0"/>
              </a:spcBef>
              <a:buNone/>
              <a:defRPr sz="900" b="0" i="0" u="none" strike="noStrike" cap="none">
                <a:solidFill>
                  <a:srgbClr val="888888"/>
                </a:solidFill>
                <a:latin typeface="Proxima Nova"/>
                <a:ea typeface="Proxima Nova"/>
                <a:cs typeface="Proxima Nova"/>
                <a:sym typeface="Proxima Nova"/>
              </a:defRPr>
            </a:lvl5pPr>
            <a:lvl6pPr marL="0" marR="0" lvl="5" indent="0" algn="r" rtl="0">
              <a:spcBef>
                <a:spcPts val="0"/>
              </a:spcBef>
              <a:buNone/>
              <a:defRPr sz="900" b="0" i="0" u="none" strike="noStrike" cap="none">
                <a:solidFill>
                  <a:srgbClr val="888888"/>
                </a:solidFill>
                <a:latin typeface="Proxima Nova"/>
                <a:ea typeface="Proxima Nova"/>
                <a:cs typeface="Proxima Nova"/>
                <a:sym typeface="Proxima Nova"/>
              </a:defRPr>
            </a:lvl6pPr>
            <a:lvl7pPr marL="0" marR="0" lvl="6" indent="0" algn="r" rtl="0">
              <a:spcBef>
                <a:spcPts val="0"/>
              </a:spcBef>
              <a:buNone/>
              <a:defRPr sz="900" b="0" i="0" u="none" strike="noStrike" cap="none">
                <a:solidFill>
                  <a:srgbClr val="888888"/>
                </a:solidFill>
                <a:latin typeface="Proxima Nova"/>
                <a:ea typeface="Proxima Nova"/>
                <a:cs typeface="Proxima Nova"/>
                <a:sym typeface="Proxima Nova"/>
              </a:defRPr>
            </a:lvl7pPr>
            <a:lvl8pPr marL="0" marR="0" lvl="7" indent="0" algn="r" rtl="0">
              <a:spcBef>
                <a:spcPts val="0"/>
              </a:spcBef>
              <a:buNone/>
              <a:defRPr sz="900" b="0" i="0" u="none" strike="noStrike" cap="none">
                <a:solidFill>
                  <a:srgbClr val="888888"/>
                </a:solidFill>
                <a:latin typeface="Proxima Nova"/>
                <a:ea typeface="Proxima Nova"/>
                <a:cs typeface="Proxima Nova"/>
                <a:sym typeface="Proxima Nova"/>
              </a:defRPr>
            </a:lvl8pPr>
            <a:lvl9pPr marL="0" marR="0" lvl="8" indent="0" algn="r" rtl="0">
              <a:spcBef>
                <a:spcPts val="0"/>
              </a:spcBef>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3" name="Google Shape;13;p1"/>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5"/>
          <p:cNvSpPr/>
          <p:nvPr/>
        </p:nvSpPr>
        <p:spPr>
          <a:xfrm>
            <a:off x="0"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Lato"/>
              <a:ea typeface="Lato"/>
              <a:cs typeface="Lato"/>
              <a:sym typeface="Lato"/>
            </a:endParaRPr>
          </a:p>
        </p:txBody>
      </p:sp>
      <p:pic>
        <p:nvPicPr>
          <p:cNvPr id="620" name="Google Shape;620;p35"/>
          <p:cNvPicPr preferRelativeResize="0"/>
          <p:nvPr/>
        </p:nvPicPr>
        <p:blipFill>
          <a:blip r:embed="rId3">
            <a:alphaModFix/>
          </a:blip>
          <a:stretch>
            <a:fillRect/>
          </a:stretch>
        </p:blipFill>
        <p:spPr>
          <a:xfrm>
            <a:off x="1878410" y="985844"/>
            <a:ext cx="5387194" cy="26011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36"/>
          <p:cNvPicPr preferRelativeResize="0">
            <a:picLocks noGrp="1"/>
          </p:cNvPicPr>
          <p:nvPr>
            <p:ph type="pic" idx="2"/>
          </p:nvPr>
        </p:nvPicPr>
        <p:blipFill rotWithShape="1">
          <a:blip r:embed="rId3">
            <a:alphaModFix/>
          </a:blip>
          <a:srcRect t="7698" b="7697"/>
          <a:stretch/>
        </p:blipFill>
        <p:spPr>
          <a:xfrm>
            <a:off x="0" y="-29039"/>
            <a:ext cx="9144000" cy="5143500"/>
          </a:xfrm>
          <a:prstGeom prst="rect">
            <a:avLst/>
          </a:prstGeom>
          <a:noFill/>
          <a:ln>
            <a:noFill/>
          </a:ln>
        </p:spPr>
      </p:pic>
      <p:sp>
        <p:nvSpPr>
          <p:cNvPr id="626" name="Google Shape;626;p36"/>
          <p:cNvSpPr txBox="1">
            <a:spLocks noGrp="1"/>
          </p:cNvSpPr>
          <p:nvPr>
            <p:ph type="sldNum" idx="12"/>
          </p:nvPr>
        </p:nvSpPr>
        <p:spPr>
          <a:xfrm>
            <a:off x="6814805" y="4745998"/>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E72D3F"/>
              </a:buClr>
              <a:buSzPts val="900"/>
              <a:buFont typeface="Proxima Nova"/>
              <a:buNone/>
            </a:pPr>
            <a:fld id="{00000000-1234-1234-1234-123412341234}" type="slidenum">
              <a:rPr lang="en-IN" sz="900">
                <a:solidFill>
                  <a:srgbClr val="E72D3F"/>
                </a:solidFill>
                <a:latin typeface="Proxima Nova"/>
                <a:ea typeface="Proxima Nova"/>
                <a:cs typeface="Proxima Nova"/>
                <a:sym typeface="Proxima Nova"/>
              </a:rPr>
              <a:t>2</a:t>
            </a:fld>
            <a:endParaRPr sz="900" dirty="0">
              <a:solidFill>
                <a:srgbClr val="E72D3F"/>
              </a:solidFill>
              <a:latin typeface="Proxima Nova"/>
              <a:ea typeface="Proxima Nova"/>
              <a:cs typeface="Proxima Nova"/>
              <a:sym typeface="Proxima Nova"/>
            </a:endParaRPr>
          </a:p>
        </p:txBody>
      </p:sp>
      <p:pic>
        <p:nvPicPr>
          <p:cNvPr id="627" name="Google Shape;627;p36"/>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628" name="Google Shape;628;p36"/>
          <p:cNvSpPr txBox="1"/>
          <p:nvPr/>
        </p:nvSpPr>
        <p:spPr>
          <a:xfrm>
            <a:off x="630250" y="914125"/>
            <a:ext cx="3356100" cy="1287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IN" sz="1800" b="1"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Proxima Nova"/>
              </a:rPr>
              <a:t>Course:</a:t>
            </a:r>
            <a:r>
              <a:rPr lang="en-IN" sz="1800" b="1" i="0" u="none" strike="noStrike" cap="none" dirty="0">
                <a:solidFill>
                  <a:schemeClr val="lt1"/>
                </a:solidFill>
                <a:latin typeface="Lato" panose="020F0502020204030203" pitchFamily="34" charset="0"/>
                <a:ea typeface="Lato" panose="020F0502020204030203" pitchFamily="34" charset="0"/>
                <a:cs typeface="Lato" panose="020F0502020204030203" pitchFamily="34" charset="0"/>
                <a:sym typeface="Proxima Nova"/>
              </a:rPr>
              <a:t> </a:t>
            </a:r>
            <a:r>
              <a:rPr lang="en-IN" sz="1800" dirty="0">
                <a:solidFill>
                  <a:schemeClr val="lt1"/>
                </a:solidFill>
                <a:latin typeface="Lato" panose="020F0502020204030203" pitchFamily="34" charset="0"/>
                <a:ea typeface="Lato" panose="020F0502020204030203" pitchFamily="34" charset="0"/>
                <a:cs typeface="Lato" panose="020F0502020204030203" pitchFamily="34" charset="0"/>
                <a:sym typeface="Proxima Nova"/>
              </a:rPr>
              <a:t>Python Projects - I</a:t>
            </a:r>
            <a:endParaRPr sz="1800" i="0" u="none" strike="noStrike" cap="none" dirty="0">
              <a:solidFill>
                <a:schemeClr val="lt1"/>
              </a:solidFill>
              <a:latin typeface="Lato" panose="020F0502020204030203" pitchFamily="34" charset="0"/>
              <a:ea typeface="Lato" panose="020F0502020204030203" pitchFamily="34" charset="0"/>
              <a:cs typeface="Lato" panose="020F0502020204030203" pitchFamily="34" charset="0"/>
              <a:sym typeface="Proxima Nova"/>
            </a:endParaRPr>
          </a:p>
          <a:p>
            <a:pPr marL="0" marR="0" lvl="0" indent="0" algn="l" rtl="0">
              <a:lnSpc>
                <a:spcPct val="90000"/>
              </a:lnSpc>
              <a:spcBef>
                <a:spcPts val="1000"/>
              </a:spcBef>
              <a:spcAft>
                <a:spcPts val="0"/>
              </a:spcAft>
              <a:buClr>
                <a:srgbClr val="000000"/>
              </a:buClr>
              <a:buSzPts val="1800"/>
              <a:buFont typeface="Arial"/>
              <a:buNone/>
            </a:pPr>
            <a:r>
              <a:rPr lang="en-IN" sz="1800" b="1" i="0" u="none" strike="noStrike" cap="none" dirty="0">
                <a:solidFill>
                  <a:srgbClr val="FFFFFF"/>
                </a:solidFill>
                <a:latin typeface="Proxima Nova"/>
                <a:ea typeface="Lato" panose="020F0502020204030203" pitchFamily="34" charset="0"/>
                <a:cs typeface="Lato" panose="020F0502020204030203" pitchFamily="34" charset="0"/>
                <a:sym typeface="Proxima Nova"/>
              </a:rPr>
              <a:t>Project On: </a:t>
            </a:r>
            <a:r>
              <a:rPr lang="en-IN" sz="1800" dirty="0">
                <a:solidFill>
                  <a:srgbClr val="FFFFFF"/>
                </a:solidFill>
                <a:latin typeface="Proxima Nova"/>
                <a:ea typeface="Lato" panose="020F0502020204030203" pitchFamily="34" charset="0"/>
                <a:cs typeface="Lato" panose="020F0502020204030203" pitchFamily="34" charset="0"/>
                <a:sym typeface="Proxima Nova"/>
              </a:rPr>
              <a:t>Child Nutrition Calculator</a:t>
            </a:r>
            <a:endParaRPr sz="1800" dirty="0">
              <a:solidFill>
                <a:srgbClr val="FFFFFF"/>
              </a:solidFill>
              <a:latin typeface="Proxima Nova"/>
              <a:ea typeface="Lato" panose="020F0502020204030203" pitchFamily="34" charset="0"/>
              <a:cs typeface="Lato" panose="020F0502020204030203" pitchFamily="34" charset="0"/>
              <a:sym typeface="Proxima Nova"/>
            </a:endParaRPr>
          </a:p>
        </p:txBody>
      </p:sp>
      <p:pic>
        <p:nvPicPr>
          <p:cNvPr id="629" name="Google Shape;629;p36"/>
          <p:cNvPicPr preferRelativeResize="0"/>
          <p:nvPr/>
        </p:nvPicPr>
        <p:blipFill rotWithShape="1">
          <a:blip r:embed="rId5">
            <a:alphaModFix/>
          </a:blip>
          <a:srcRect/>
          <a:stretch/>
        </p:blipFill>
        <p:spPr>
          <a:xfrm>
            <a:off x="7929288" y="210064"/>
            <a:ext cx="813630" cy="217218"/>
          </a:xfrm>
          <a:prstGeom prst="rect">
            <a:avLst/>
          </a:prstGeom>
          <a:noFill/>
          <a:ln>
            <a:noFill/>
          </a:ln>
        </p:spPr>
      </p:pic>
      <p:pic>
        <p:nvPicPr>
          <p:cNvPr id="7" name="Google Shape;620;p35">
            <a:extLst>
              <a:ext uri="{FF2B5EF4-FFF2-40B4-BE49-F238E27FC236}">
                <a16:creationId xmlns:a16="http://schemas.microsoft.com/office/drawing/2014/main" id="{5A686E24-657F-4C7B-89B5-B68EC0FEB6E6}"/>
              </a:ext>
            </a:extLst>
          </p:cNvPr>
          <p:cNvPicPr preferRelativeResize="0"/>
          <p:nvPr/>
        </p:nvPicPr>
        <p:blipFill>
          <a:blip r:embed="rId6">
            <a:alphaModFix/>
          </a:blip>
          <a:stretch>
            <a:fillRect/>
          </a:stretch>
        </p:blipFill>
        <p:spPr>
          <a:xfrm>
            <a:off x="7692571" y="-29039"/>
            <a:ext cx="1451428" cy="718468"/>
          </a:xfrm>
          <a:prstGeom prst="rect">
            <a:avLst/>
          </a:prstGeom>
          <a:solidFill>
            <a:schemeClr val="lt1"/>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9"/>
          <p:cNvSpPr txBox="1">
            <a:spLocks noGrp="1"/>
          </p:cNvSpPr>
          <p:nvPr>
            <p:ph type="sldNum" idx="4294967295"/>
          </p:nvPr>
        </p:nvSpPr>
        <p:spPr>
          <a:xfrm>
            <a:off x="6842002" y="4802705"/>
            <a:ext cx="2057400" cy="274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FF0000"/>
                </a:solidFill>
                <a:latin typeface="Proxima Nova"/>
                <a:ea typeface="Proxima Nova"/>
                <a:cs typeface="Proxima Nova"/>
                <a:sym typeface="Proxima Nova"/>
              </a:rPr>
              <a:t>3</a:t>
            </a:fld>
            <a:endParaRPr sz="900">
              <a:solidFill>
                <a:srgbClr val="FF0000"/>
              </a:solidFill>
              <a:latin typeface="Proxima Nova"/>
              <a:ea typeface="Proxima Nova"/>
              <a:cs typeface="Proxima Nova"/>
              <a:sym typeface="Proxima Nova"/>
            </a:endParaRPr>
          </a:p>
        </p:txBody>
      </p:sp>
      <p:sp>
        <p:nvSpPr>
          <p:cNvPr id="666" name="Google Shape;666;p39"/>
          <p:cNvSpPr txBox="1"/>
          <p:nvPr/>
        </p:nvSpPr>
        <p:spPr>
          <a:xfrm>
            <a:off x="365100" y="272025"/>
            <a:ext cx="6765000" cy="656100"/>
          </a:xfrm>
          <a:prstGeom prst="rect">
            <a:avLst/>
          </a:prstGeom>
          <a:noFill/>
          <a:ln>
            <a:noFill/>
          </a:ln>
        </p:spPr>
        <p:txBody>
          <a:bodyPr spcFirstLastPara="1" wrap="square" lIns="91425" tIns="45700" rIns="91425" bIns="45700" anchor="ctr" anchorCtr="0">
            <a:noAutofit/>
          </a:bodyPr>
          <a:lstStyle/>
          <a:p>
            <a:pPr marL="0" lvl="0" indent="0" algn="l" rtl="0">
              <a:lnSpc>
                <a:spcPct val="123529"/>
              </a:lnSpc>
              <a:spcBef>
                <a:spcPts val="2900"/>
              </a:spcBef>
              <a:spcAft>
                <a:spcPts val="0"/>
              </a:spcAft>
              <a:buClr>
                <a:schemeClr val="dk1"/>
              </a:buClr>
              <a:buSzPts val="1100"/>
              <a:buFont typeface="Arial"/>
              <a:buNone/>
            </a:pPr>
            <a:r>
              <a:rPr lang="en-IN" sz="2400" b="1" dirty="0">
                <a:solidFill>
                  <a:schemeClr val="lt1"/>
                </a:solidFill>
                <a:latin typeface="Lato"/>
                <a:ea typeface="Lato"/>
                <a:cs typeface="Lato"/>
                <a:sym typeface="Lato"/>
              </a:rPr>
              <a:t>Problem Statement</a:t>
            </a:r>
            <a:endParaRPr sz="2400" b="1" dirty="0">
              <a:solidFill>
                <a:schemeClr val="lt1"/>
              </a:solidFill>
              <a:latin typeface="Lato"/>
              <a:ea typeface="Lato"/>
              <a:cs typeface="Lato"/>
              <a:sym typeface="Lato"/>
            </a:endParaRPr>
          </a:p>
          <a:p>
            <a:pPr marL="0" lvl="0" indent="0" algn="l" rtl="0">
              <a:lnSpc>
                <a:spcPct val="200000"/>
              </a:lnSpc>
              <a:spcBef>
                <a:spcPts val="0"/>
              </a:spcBef>
              <a:spcAft>
                <a:spcPts val="0"/>
              </a:spcAft>
              <a:buNone/>
            </a:pPr>
            <a:endParaRPr sz="2000" b="1" dirty="0">
              <a:solidFill>
                <a:schemeClr val="lt1"/>
              </a:solidFill>
            </a:endParaRPr>
          </a:p>
        </p:txBody>
      </p:sp>
      <p:sp>
        <p:nvSpPr>
          <p:cNvPr id="667" name="Google Shape;667;p3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8" name="Google Shape;668;p39"/>
          <p:cNvSpPr txBox="1"/>
          <p:nvPr/>
        </p:nvSpPr>
        <p:spPr>
          <a:xfrm>
            <a:off x="159538" y="1290801"/>
            <a:ext cx="4412462" cy="2876142"/>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rPr>
              <a:t>Let’s put ourselves in the shoes of a childcare provider.</a:t>
            </a:r>
          </a:p>
          <a:p>
            <a:pPr marL="0" lvl="0" indent="0" algn="just" rtl="0">
              <a:lnSpc>
                <a:spcPct val="115000"/>
              </a:lnSpc>
              <a:spcBef>
                <a:spcPts val="1200"/>
              </a:spcBef>
              <a:spcAft>
                <a:spcPts val="0"/>
              </a:spcAft>
              <a:buClr>
                <a:schemeClr val="dk1"/>
              </a:buClr>
              <a:buSzPts val="1100"/>
              <a:buFont typeface="Arial"/>
              <a:buNone/>
            </a:pPr>
            <a:r>
              <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rPr>
              <a:t>As a childcare provider, we have an essential role in children’s lives by helping them learn and grow. You help children get the nourishment and energy they need to learn and grow by providing healthy meals. </a:t>
            </a:r>
          </a:p>
          <a:p>
            <a:pPr marL="0" lvl="0" indent="0" algn="just" rtl="0">
              <a:lnSpc>
                <a:spcPct val="115000"/>
              </a:lnSpc>
              <a:spcBef>
                <a:spcPts val="1200"/>
              </a:spcBef>
              <a:spcAft>
                <a:spcPts val="0"/>
              </a:spcAft>
              <a:buClr>
                <a:schemeClr val="dk1"/>
              </a:buClr>
              <a:buSzPts val="1100"/>
              <a:buFont typeface="Arial"/>
              <a:buNone/>
            </a:pPr>
            <a:r>
              <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rPr>
              <a:t>Also, keep in mind that preschoolers who eat a variety of healthy foods and play actively several times every day are less likely to be overweight or obese.</a:t>
            </a:r>
            <a:endParaRPr sz="16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pic>
        <p:nvPicPr>
          <p:cNvPr id="8" name="Picture 7" descr="A picture containing food, vegetable, different, arranged&#10;&#10;Description automatically generated">
            <a:extLst>
              <a:ext uri="{FF2B5EF4-FFF2-40B4-BE49-F238E27FC236}">
                <a16:creationId xmlns:a16="http://schemas.microsoft.com/office/drawing/2014/main" id="{ABB51259-B2CD-4B59-BBA9-71171B9B5202}"/>
              </a:ext>
            </a:extLst>
          </p:cNvPr>
          <p:cNvPicPr>
            <a:picLocks noChangeAspect="1"/>
          </p:cNvPicPr>
          <p:nvPr/>
        </p:nvPicPr>
        <p:blipFill rotWithShape="1">
          <a:blip r:embed="rId3"/>
          <a:srcRect b="1978"/>
          <a:stretch/>
        </p:blipFill>
        <p:spPr>
          <a:xfrm>
            <a:off x="4782457" y="1491511"/>
            <a:ext cx="4116945" cy="2735588"/>
          </a:xfrm>
          <a:prstGeom prst="rect">
            <a:avLst/>
          </a:prstGeom>
        </p:spPr>
      </p:pic>
      <p:pic>
        <p:nvPicPr>
          <p:cNvPr id="15" name="Google Shape;620;p35">
            <a:extLst>
              <a:ext uri="{FF2B5EF4-FFF2-40B4-BE49-F238E27FC236}">
                <a16:creationId xmlns:a16="http://schemas.microsoft.com/office/drawing/2014/main" id="{F6FEA483-8A27-401B-B554-D5EFF79B2B56}"/>
              </a:ext>
            </a:extLst>
          </p:cNvPr>
          <p:cNvPicPr preferRelativeResize="0"/>
          <p:nvPr/>
        </p:nvPicPr>
        <p:blipFill>
          <a:blip r:embed="rId4">
            <a:alphaModFix/>
          </a:blip>
          <a:stretch>
            <a:fillRect/>
          </a:stretch>
        </p:blipFill>
        <p:spPr>
          <a:xfrm>
            <a:off x="7692571" y="-29039"/>
            <a:ext cx="1451428" cy="718468"/>
          </a:xfrm>
          <a:prstGeom prst="rect">
            <a:avLst/>
          </a:prstGeom>
          <a:solidFill>
            <a:schemeClr val="lt1"/>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9"/>
          <p:cNvSpPr txBox="1">
            <a:spLocks noGrp="1"/>
          </p:cNvSpPr>
          <p:nvPr>
            <p:ph type="sldNum" idx="4294967295"/>
          </p:nvPr>
        </p:nvSpPr>
        <p:spPr>
          <a:xfrm>
            <a:off x="6842002" y="4795616"/>
            <a:ext cx="2057400" cy="274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FF0000"/>
                </a:solidFill>
                <a:latin typeface="Proxima Nova"/>
                <a:ea typeface="Proxima Nova"/>
                <a:cs typeface="Proxima Nova"/>
                <a:sym typeface="Proxima Nova"/>
              </a:rPr>
              <a:t>4</a:t>
            </a:fld>
            <a:endParaRPr sz="900">
              <a:solidFill>
                <a:srgbClr val="FF0000"/>
              </a:solidFill>
              <a:latin typeface="Proxima Nova"/>
              <a:ea typeface="Proxima Nova"/>
              <a:cs typeface="Proxima Nova"/>
              <a:sym typeface="Proxima Nova"/>
            </a:endParaRPr>
          </a:p>
        </p:txBody>
      </p:sp>
      <p:sp>
        <p:nvSpPr>
          <p:cNvPr id="666" name="Google Shape;666;p39"/>
          <p:cNvSpPr txBox="1"/>
          <p:nvPr/>
        </p:nvSpPr>
        <p:spPr>
          <a:xfrm>
            <a:off x="365100" y="272025"/>
            <a:ext cx="6765000" cy="656100"/>
          </a:xfrm>
          <a:prstGeom prst="rect">
            <a:avLst/>
          </a:prstGeom>
          <a:noFill/>
          <a:ln>
            <a:noFill/>
          </a:ln>
        </p:spPr>
        <p:txBody>
          <a:bodyPr spcFirstLastPara="1" wrap="square" lIns="91425" tIns="45700" rIns="91425" bIns="45700" anchor="ctr" anchorCtr="0">
            <a:noAutofit/>
          </a:bodyPr>
          <a:lstStyle/>
          <a:p>
            <a:pPr marL="0" lvl="0" indent="0" algn="l" rtl="0">
              <a:lnSpc>
                <a:spcPct val="123529"/>
              </a:lnSpc>
              <a:spcBef>
                <a:spcPts val="2900"/>
              </a:spcBef>
              <a:spcAft>
                <a:spcPts val="0"/>
              </a:spcAft>
              <a:buClr>
                <a:schemeClr val="dk1"/>
              </a:buClr>
              <a:buSzPts val="1100"/>
              <a:buFont typeface="Arial"/>
              <a:buNone/>
            </a:pPr>
            <a:r>
              <a:rPr lang="en-IN" sz="2550" b="1" dirty="0">
                <a:solidFill>
                  <a:schemeClr val="lt1"/>
                </a:solidFill>
                <a:latin typeface="Lato"/>
                <a:ea typeface="Lato"/>
                <a:cs typeface="Lato"/>
                <a:sym typeface="Lato"/>
              </a:rPr>
              <a:t>Additional Conditions</a:t>
            </a:r>
            <a:endParaRPr sz="2550" b="1" dirty="0">
              <a:solidFill>
                <a:schemeClr val="lt1"/>
              </a:solidFill>
              <a:latin typeface="Lato"/>
              <a:ea typeface="Lato"/>
              <a:cs typeface="Lato"/>
              <a:sym typeface="Lato"/>
            </a:endParaRPr>
          </a:p>
          <a:p>
            <a:pPr marL="0" lvl="0" indent="0" algn="l" rtl="0">
              <a:lnSpc>
                <a:spcPct val="200000"/>
              </a:lnSpc>
              <a:spcBef>
                <a:spcPts val="0"/>
              </a:spcBef>
              <a:spcAft>
                <a:spcPts val="0"/>
              </a:spcAft>
              <a:buNone/>
            </a:pPr>
            <a:endParaRPr sz="2000" b="1" dirty="0">
              <a:solidFill>
                <a:schemeClr val="lt1"/>
              </a:solidFill>
            </a:endParaRPr>
          </a:p>
        </p:txBody>
      </p:sp>
      <p:sp>
        <p:nvSpPr>
          <p:cNvPr id="667" name="Google Shape;667;p3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8" name="Google Shape;668;p39"/>
          <p:cNvSpPr txBox="1"/>
          <p:nvPr/>
        </p:nvSpPr>
        <p:spPr>
          <a:xfrm>
            <a:off x="244598" y="798160"/>
            <a:ext cx="4412462" cy="3277790"/>
          </a:xfrm>
          <a:prstGeom prst="rect">
            <a:avLst/>
          </a:prstGeom>
          <a:noFill/>
          <a:ln>
            <a:noFill/>
          </a:ln>
        </p:spPr>
        <p:txBody>
          <a:bodyPr spcFirstLastPara="1" wrap="square" lIns="91425" tIns="91425" rIns="91425" bIns="91425" anchor="t" anchorCtr="0">
            <a:spAutoFit/>
          </a:bodyPr>
          <a:lstStyle/>
          <a:p>
            <a:pPr lvl="0" rtl="0">
              <a:lnSpc>
                <a:spcPct val="115000"/>
              </a:lnSpc>
              <a:spcBef>
                <a:spcPts val="1200"/>
              </a:spcBef>
              <a:spcAft>
                <a:spcPts val="0"/>
              </a:spcAft>
              <a:buClr>
                <a:schemeClr val="dk1"/>
              </a:buClr>
              <a:buSzPts val="1100"/>
            </a:pPr>
            <a:r>
              <a:rPr lang="en-US"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Create a child nutrition calculator based on the following rules:</a:t>
            </a:r>
            <a:endPar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endParaRPr>
          </a:p>
          <a:p>
            <a:pPr marL="285750" lvl="0" indent="-285750" rtl="0">
              <a:lnSpc>
                <a:spcPct val="115000"/>
              </a:lnSpc>
              <a:spcBef>
                <a:spcPts val="1200"/>
              </a:spcBef>
              <a:spcAft>
                <a:spcPts val="0"/>
              </a:spcAft>
              <a:buClr>
                <a:schemeClr val="dk1"/>
              </a:buClr>
              <a:buSzPts val="1100"/>
              <a:buFont typeface="Arial" panose="020B0604020202020204" pitchFamily="34" charset="0"/>
              <a:buChar char="•"/>
            </a:pPr>
            <a:r>
              <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rPr>
              <a:t>Calculator should be able to store the details of the child such as the name, age, gender, height and weight.</a:t>
            </a:r>
          </a:p>
          <a:p>
            <a:pPr marL="285750" lvl="0" indent="-285750" rtl="0">
              <a:lnSpc>
                <a:spcPct val="115000"/>
              </a:lnSpc>
              <a:spcBef>
                <a:spcPts val="1200"/>
              </a:spcBef>
              <a:spcAft>
                <a:spcPts val="0"/>
              </a:spcAft>
              <a:buClr>
                <a:schemeClr val="dk1"/>
              </a:buClr>
              <a:buSzPts val="1100"/>
              <a:buFont typeface="Arial" panose="020B0604020202020204" pitchFamily="34" charset="0"/>
              <a:buChar char="•"/>
            </a:pPr>
            <a:r>
              <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rPr>
              <a:t>Calculate the BMI of the child using the standard BMI formula.</a:t>
            </a:r>
          </a:p>
          <a:p>
            <a:pPr marL="285750" lvl="0" indent="-285750" rtl="0">
              <a:lnSpc>
                <a:spcPct val="115000"/>
              </a:lnSpc>
              <a:spcBef>
                <a:spcPts val="1200"/>
              </a:spcBef>
              <a:spcAft>
                <a:spcPts val="0"/>
              </a:spcAft>
              <a:buClr>
                <a:schemeClr val="dk1"/>
              </a:buClr>
              <a:buSzPts val="1100"/>
              <a:buFont typeface="Arial" panose="020B0604020202020204" pitchFamily="34" charset="0"/>
              <a:buChar char="•"/>
            </a:pPr>
            <a:r>
              <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rPr>
              <a:t>Display the minimum daily calorie requirement based on the age. Use the below criteria to display the same:</a:t>
            </a:r>
          </a:p>
        </p:txBody>
      </p:sp>
      <p:pic>
        <p:nvPicPr>
          <p:cNvPr id="8" name="Picture 7">
            <a:extLst>
              <a:ext uri="{FF2B5EF4-FFF2-40B4-BE49-F238E27FC236}">
                <a16:creationId xmlns:a16="http://schemas.microsoft.com/office/drawing/2014/main" id="{ABB51259-B2CD-4B59-BBA9-71171B9B5202}"/>
              </a:ext>
            </a:extLst>
          </p:cNvPr>
          <p:cNvPicPr>
            <a:picLocks noChangeAspect="1"/>
          </p:cNvPicPr>
          <p:nvPr/>
        </p:nvPicPr>
        <p:blipFill rotWithShape="1">
          <a:blip r:embed="rId3"/>
          <a:srcRect t="165" b="165"/>
          <a:stretch/>
        </p:blipFill>
        <p:spPr>
          <a:xfrm>
            <a:off x="4782457" y="1491511"/>
            <a:ext cx="4116945" cy="2735588"/>
          </a:xfrm>
          <a:prstGeom prst="rect">
            <a:avLst/>
          </a:prstGeom>
        </p:spPr>
      </p:pic>
      <p:pic>
        <p:nvPicPr>
          <p:cNvPr id="15" name="Google Shape;620;p35">
            <a:extLst>
              <a:ext uri="{FF2B5EF4-FFF2-40B4-BE49-F238E27FC236}">
                <a16:creationId xmlns:a16="http://schemas.microsoft.com/office/drawing/2014/main" id="{F6FEA483-8A27-401B-B554-D5EFF79B2B56}"/>
              </a:ext>
            </a:extLst>
          </p:cNvPr>
          <p:cNvPicPr preferRelativeResize="0"/>
          <p:nvPr/>
        </p:nvPicPr>
        <p:blipFill>
          <a:blip r:embed="rId4">
            <a:alphaModFix/>
          </a:blip>
          <a:stretch>
            <a:fillRect/>
          </a:stretch>
        </p:blipFill>
        <p:spPr>
          <a:xfrm>
            <a:off x="7692571" y="-29039"/>
            <a:ext cx="1451428" cy="718468"/>
          </a:xfrm>
          <a:prstGeom prst="rect">
            <a:avLst/>
          </a:prstGeom>
          <a:solidFill>
            <a:schemeClr val="lt1"/>
          </a:solidFill>
          <a:ln>
            <a:noFill/>
          </a:ln>
        </p:spPr>
      </p:pic>
      <p:sp>
        <p:nvSpPr>
          <p:cNvPr id="2" name="TextBox 1">
            <a:extLst>
              <a:ext uri="{FF2B5EF4-FFF2-40B4-BE49-F238E27FC236}">
                <a16:creationId xmlns:a16="http://schemas.microsoft.com/office/drawing/2014/main" id="{A381F394-47D5-4C88-A05A-E1F02B1559DC}"/>
              </a:ext>
            </a:extLst>
          </p:cNvPr>
          <p:cNvSpPr txBox="1"/>
          <p:nvPr/>
        </p:nvSpPr>
        <p:spPr>
          <a:xfrm>
            <a:off x="574675" y="3949550"/>
            <a:ext cx="3265714" cy="1252651"/>
          </a:xfrm>
          <a:prstGeom prst="rect">
            <a:avLst/>
          </a:prstGeom>
          <a:noFill/>
        </p:spPr>
        <p:txBody>
          <a:bodyPr wrap="square" rtlCol="0">
            <a:spAutoFit/>
          </a:bodyPr>
          <a:lstStyle/>
          <a:p>
            <a:pPr marL="285750" lvl="8" indent="-285750">
              <a:lnSpc>
                <a:spcPct val="115000"/>
              </a:lnSpc>
              <a:spcBef>
                <a:spcPts val="1200"/>
              </a:spcBef>
              <a:buClr>
                <a:schemeClr val="dk1"/>
              </a:buClr>
              <a:buSzPts val="1100"/>
              <a:buFont typeface="Courier New" panose="02070309020205020404" pitchFamily="49" charset="0"/>
              <a:buChar char="o"/>
            </a:pPr>
            <a:r>
              <a:rPr lang="en-US" sz="1200" dirty="0">
                <a:solidFill>
                  <a:srgbClr val="292929"/>
                </a:solidFill>
                <a:latin typeface="Lato" panose="020F0502020204030203" pitchFamily="34" charset="0"/>
                <a:ea typeface="Lato" panose="020F0502020204030203" pitchFamily="34" charset="0"/>
                <a:cs typeface="Lato" panose="020F0502020204030203" pitchFamily="34" charset="0"/>
                <a:sym typeface="Georgia"/>
              </a:rPr>
              <a:t>Age b/w 0-2 years: 800 calories</a:t>
            </a:r>
          </a:p>
          <a:p>
            <a:pPr marL="285750" lvl="8" indent="-285750">
              <a:lnSpc>
                <a:spcPct val="115000"/>
              </a:lnSpc>
              <a:spcBef>
                <a:spcPts val="1200"/>
              </a:spcBef>
              <a:buClr>
                <a:schemeClr val="dk1"/>
              </a:buClr>
              <a:buSzPts val="1100"/>
              <a:buFont typeface="Courier New" panose="02070309020205020404" pitchFamily="49" charset="0"/>
              <a:buChar char="o"/>
            </a:pPr>
            <a:r>
              <a:rPr lang="en-US" sz="1200" dirty="0">
                <a:solidFill>
                  <a:srgbClr val="292929"/>
                </a:solidFill>
                <a:latin typeface="Lato" panose="020F0502020204030203" pitchFamily="34" charset="0"/>
                <a:ea typeface="Lato" panose="020F0502020204030203" pitchFamily="34" charset="0"/>
                <a:cs typeface="Lato" panose="020F0502020204030203" pitchFamily="34" charset="0"/>
                <a:sym typeface="Georgia"/>
              </a:rPr>
              <a:t>Age b/w 2-4 years: 1400 calories</a:t>
            </a:r>
          </a:p>
          <a:p>
            <a:pPr marL="285750" lvl="8" indent="-285750">
              <a:lnSpc>
                <a:spcPct val="115000"/>
              </a:lnSpc>
              <a:spcBef>
                <a:spcPts val="1200"/>
              </a:spcBef>
              <a:buClr>
                <a:schemeClr val="dk1"/>
              </a:buClr>
              <a:buSzPts val="1100"/>
              <a:buFont typeface="Courier New" panose="02070309020205020404" pitchFamily="49" charset="0"/>
              <a:buChar char="o"/>
            </a:pPr>
            <a:r>
              <a:rPr lang="en-US" sz="1200" dirty="0">
                <a:solidFill>
                  <a:srgbClr val="292929"/>
                </a:solidFill>
                <a:latin typeface="Lato" panose="020F0502020204030203" pitchFamily="34" charset="0"/>
                <a:ea typeface="Lato" panose="020F0502020204030203" pitchFamily="34" charset="0"/>
                <a:cs typeface="Lato" panose="020F0502020204030203" pitchFamily="34" charset="0"/>
                <a:sym typeface="Georgia"/>
              </a:rPr>
              <a:t>Age b/w 4-8 years: 1800 calories</a:t>
            </a:r>
          </a:p>
          <a:p>
            <a:endParaRPr lang="en-IN"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93637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9"/>
          <p:cNvSpPr txBox="1">
            <a:spLocks noGrp="1"/>
          </p:cNvSpPr>
          <p:nvPr>
            <p:ph type="sldNum" idx="4294967295"/>
          </p:nvPr>
        </p:nvSpPr>
        <p:spPr>
          <a:xfrm>
            <a:off x="6819158"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FF0000"/>
                </a:solidFill>
                <a:latin typeface="Proxima Nova"/>
                <a:ea typeface="Proxima Nova"/>
                <a:cs typeface="Proxima Nova"/>
                <a:sym typeface="Proxima Nova"/>
              </a:rPr>
              <a:t>5</a:t>
            </a:fld>
            <a:endParaRPr sz="900">
              <a:solidFill>
                <a:srgbClr val="FF0000"/>
              </a:solidFill>
              <a:latin typeface="Proxima Nova"/>
              <a:ea typeface="Proxima Nova"/>
              <a:cs typeface="Proxima Nova"/>
              <a:sym typeface="Proxima Nova"/>
            </a:endParaRPr>
          </a:p>
        </p:txBody>
      </p:sp>
      <p:sp>
        <p:nvSpPr>
          <p:cNvPr id="666" name="Google Shape;666;p39"/>
          <p:cNvSpPr txBox="1"/>
          <p:nvPr/>
        </p:nvSpPr>
        <p:spPr>
          <a:xfrm>
            <a:off x="372357" y="272025"/>
            <a:ext cx="6765000" cy="656100"/>
          </a:xfrm>
          <a:prstGeom prst="rect">
            <a:avLst/>
          </a:prstGeom>
          <a:noFill/>
          <a:ln>
            <a:noFill/>
          </a:ln>
        </p:spPr>
        <p:txBody>
          <a:bodyPr spcFirstLastPara="1" wrap="square" lIns="91425" tIns="45700" rIns="91425" bIns="45700" anchor="ctr" anchorCtr="0">
            <a:noAutofit/>
          </a:bodyPr>
          <a:lstStyle/>
          <a:p>
            <a:pPr marL="0" lvl="0" indent="0" algn="l" rtl="0">
              <a:lnSpc>
                <a:spcPct val="123529"/>
              </a:lnSpc>
              <a:spcBef>
                <a:spcPts val="2900"/>
              </a:spcBef>
              <a:spcAft>
                <a:spcPts val="0"/>
              </a:spcAft>
              <a:buClr>
                <a:schemeClr val="dk1"/>
              </a:buClr>
              <a:buSzPts val="1100"/>
              <a:buFont typeface="Arial"/>
              <a:buNone/>
            </a:pPr>
            <a:r>
              <a:rPr lang="en-IN" sz="2550" b="1" dirty="0">
                <a:solidFill>
                  <a:schemeClr val="lt1"/>
                </a:solidFill>
                <a:latin typeface="Lato"/>
                <a:ea typeface="Lato"/>
                <a:cs typeface="Lato"/>
                <a:sym typeface="Lato"/>
              </a:rPr>
              <a:t>Additional Conditions </a:t>
            </a:r>
            <a:endParaRPr sz="2550" b="1" dirty="0">
              <a:solidFill>
                <a:schemeClr val="lt1"/>
              </a:solidFill>
              <a:latin typeface="Lato"/>
              <a:ea typeface="Lato"/>
              <a:cs typeface="Lato"/>
              <a:sym typeface="Lato"/>
            </a:endParaRPr>
          </a:p>
          <a:p>
            <a:pPr marL="0" lvl="0" indent="0" algn="l" rtl="0">
              <a:lnSpc>
                <a:spcPct val="200000"/>
              </a:lnSpc>
              <a:spcBef>
                <a:spcPts val="0"/>
              </a:spcBef>
              <a:spcAft>
                <a:spcPts val="0"/>
              </a:spcAft>
              <a:buNone/>
            </a:pPr>
            <a:endParaRPr sz="2000" b="1" dirty="0">
              <a:solidFill>
                <a:schemeClr val="lt1"/>
              </a:solidFill>
            </a:endParaRPr>
          </a:p>
        </p:txBody>
      </p:sp>
      <p:sp>
        <p:nvSpPr>
          <p:cNvPr id="667" name="Google Shape;667;p3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68" name="Google Shape;668;p39"/>
          <p:cNvSpPr txBox="1"/>
          <p:nvPr/>
        </p:nvSpPr>
        <p:spPr>
          <a:xfrm>
            <a:off x="100602" y="1283543"/>
            <a:ext cx="4412462" cy="3579411"/>
          </a:xfrm>
          <a:prstGeom prst="rect">
            <a:avLst/>
          </a:prstGeom>
          <a:noFill/>
          <a:ln>
            <a:noFill/>
          </a:ln>
        </p:spPr>
        <p:txBody>
          <a:bodyPr spcFirstLastPara="1" wrap="square" lIns="91425" tIns="91425" rIns="91425" bIns="91425" anchor="t" anchorCtr="0">
            <a:spAutoFit/>
          </a:bodyPr>
          <a:lstStyle/>
          <a:p>
            <a:pPr marL="285750" indent="-285750">
              <a:spcBef>
                <a:spcPts val="0"/>
              </a:spcBef>
              <a:spcAft>
                <a:spcPts val="0"/>
              </a:spcAft>
              <a:buFont typeface="Arial" panose="020B0604020202020204" pitchFamily="34" charset="0"/>
              <a:buChar char="•"/>
            </a:pPr>
            <a:r>
              <a:rPr lang="en-US" dirty="0">
                <a:solidFill>
                  <a:srgbClr val="0E101A"/>
                </a:solidFill>
                <a:effectLst/>
                <a:latin typeface="Lato" panose="020F0502020204030203" pitchFamily="34" charset="0"/>
                <a:ea typeface="Lato" panose="020F0502020204030203" pitchFamily="34" charset="0"/>
                <a:cs typeface="Lato" panose="020F0502020204030203" pitchFamily="34" charset="0"/>
              </a:rPr>
              <a:t>Take as input what that child has eaten throughout the day and in what quantities.</a:t>
            </a:r>
          </a:p>
          <a:p>
            <a:pPr>
              <a:spcBef>
                <a:spcPts val="0"/>
              </a:spcBef>
              <a:spcAft>
                <a:spcPts val="0"/>
              </a:spcAft>
            </a:pPr>
            <a:endParaRPr lang="en-US" dirty="0">
              <a:solidFill>
                <a:srgbClr val="0E101A"/>
              </a:solidFill>
              <a:effectLst/>
            </a:endParaRPr>
          </a:p>
          <a:p>
            <a:pPr marL="285750" indent="-285750">
              <a:spcBef>
                <a:spcPts val="0"/>
              </a:spcBef>
              <a:spcAft>
                <a:spcPts val="0"/>
              </a:spcAft>
              <a:buFont typeface="Arial" panose="020B0604020202020204" pitchFamily="34" charset="0"/>
              <a:buChar char="•"/>
            </a:pPr>
            <a:r>
              <a:rPr lang="en-US" dirty="0">
                <a:solidFill>
                  <a:srgbClr val="0E101A"/>
                </a:solidFill>
                <a:effectLst/>
                <a:latin typeface="Lato" panose="020F0502020204030203" pitchFamily="34" charset="0"/>
                <a:ea typeface="Lato" panose="020F0502020204030203" pitchFamily="34" charset="0"/>
                <a:cs typeface="Lato" panose="020F0502020204030203" pitchFamily="34" charset="0"/>
              </a:rPr>
              <a:t>Calculate the daily calorie consumption based on the following criteria:</a:t>
            </a:r>
          </a:p>
          <a:p>
            <a:pPr>
              <a:spcBef>
                <a:spcPts val="0"/>
              </a:spcBef>
              <a:spcAft>
                <a:spcPts val="0"/>
              </a:spcAft>
            </a:pPr>
            <a:endParaRPr lang="en-US" dirty="0">
              <a:solidFill>
                <a:srgbClr val="0E101A"/>
              </a:solidFill>
              <a:effectLst/>
            </a:endParaRPr>
          </a:p>
          <a:p>
            <a:pPr marL="285750" lvl="0" indent="-285750" rtl="0">
              <a:lnSpc>
                <a:spcPct val="115000"/>
              </a:lnSpc>
              <a:spcBef>
                <a:spcPts val="1200"/>
              </a:spcBef>
              <a:spcAft>
                <a:spcPts val="0"/>
              </a:spcAft>
              <a:buClr>
                <a:schemeClr val="dk1"/>
              </a:buClr>
              <a:buSzPts val="1100"/>
              <a:buFont typeface="Arial" panose="020B0604020202020204" pitchFamily="34" charset="0"/>
              <a:buChar char="•"/>
            </a:pPr>
            <a:endPar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endParaRPr>
          </a:p>
          <a:p>
            <a:pPr marL="285750" lvl="0" indent="-285750" rtl="0">
              <a:lnSpc>
                <a:spcPct val="115000"/>
              </a:lnSpc>
              <a:spcBef>
                <a:spcPts val="1200"/>
              </a:spcBef>
              <a:spcAft>
                <a:spcPts val="0"/>
              </a:spcAft>
              <a:buClr>
                <a:schemeClr val="dk1"/>
              </a:buClr>
              <a:buSzPts val="1100"/>
              <a:buFont typeface="Arial" panose="020B0604020202020204" pitchFamily="34" charset="0"/>
              <a:buChar char="•"/>
            </a:pPr>
            <a:endPar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endParaRPr>
          </a:p>
          <a:p>
            <a:pPr lvl="0" rtl="0">
              <a:lnSpc>
                <a:spcPct val="115000"/>
              </a:lnSpc>
              <a:spcBef>
                <a:spcPts val="1200"/>
              </a:spcBef>
              <a:spcAft>
                <a:spcPts val="0"/>
              </a:spcAft>
              <a:buClr>
                <a:schemeClr val="dk1"/>
              </a:buClr>
              <a:buSzPts val="1100"/>
            </a:pPr>
            <a:endPar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endParaRPr>
          </a:p>
          <a:p>
            <a:pPr marL="285750" lvl="0" indent="-285750" rtl="0">
              <a:lnSpc>
                <a:spcPct val="115000"/>
              </a:lnSpc>
              <a:spcBef>
                <a:spcPts val="1200"/>
              </a:spcBef>
              <a:spcAft>
                <a:spcPts val="0"/>
              </a:spcAft>
              <a:buClr>
                <a:schemeClr val="dk1"/>
              </a:buClr>
              <a:buSzPts val="1100"/>
              <a:buFont typeface="Arial" panose="020B0604020202020204" pitchFamily="34" charset="0"/>
              <a:buChar char="•"/>
            </a:pPr>
            <a:r>
              <a:rPr lang="en-US"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Next, compare the daily consumption with the recommended value and print if the child is under-nourished or not.</a:t>
            </a:r>
            <a:endParaRPr lang="en-US" dirty="0">
              <a:solidFill>
                <a:srgbClr val="292929"/>
              </a:solidFill>
              <a:latin typeface="Lato" panose="020F0502020204030203" pitchFamily="34" charset="0"/>
              <a:ea typeface="Lato" panose="020F0502020204030203" pitchFamily="34" charset="0"/>
              <a:cs typeface="Lato" panose="020F0502020204030203" pitchFamily="34" charset="0"/>
              <a:sym typeface="Georgia"/>
            </a:endParaRPr>
          </a:p>
        </p:txBody>
      </p:sp>
      <p:pic>
        <p:nvPicPr>
          <p:cNvPr id="8" name="Picture 7">
            <a:extLst>
              <a:ext uri="{FF2B5EF4-FFF2-40B4-BE49-F238E27FC236}">
                <a16:creationId xmlns:a16="http://schemas.microsoft.com/office/drawing/2014/main" id="{ABB51259-B2CD-4B59-BBA9-71171B9B5202}"/>
              </a:ext>
            </a:extLst>
          </p:cNvPr>
          <p:cNvPicPr>
            <a:picLocks noChangeAspect="1"/>
          </p:cNvPicPr>
          <p:nvPr/>
        </p:nvPicPr>
        <p:blipFill>
          <a:blip r:embed="rId3"/>
          <a:srcRect t="16776" b="16776"/>
          <a:stretch/>
        </p:blipFill>
        <p:spPr>
          <a:xfrm>
            <a:off x="4760686" y="1506588"/>
            <a:ext cx="4116945" cy="2735588"/>
          </a:xfrm>
          <a:prstGeom prst="rect">
            <a:avLst/>
          </a:prstGeom>
        </p:spPr>
      </p:pic>
      <p:pic>
        <p:nvPicPr>
          <p:cNvPr id="15" name="Google Shape;620;p35">
            <a:extLst>
              <a:ext uri="{FF2B5EF4-FFF2-40B4-BE49-F238E27FC236}">
                <a16:creationId xmlns:a16="http://schemas.microsoft.com/office/drawing/2014/main" id="{F6FEA483-8A27-401B-B554-D5EFF79B2B56}"/>
              </a:ext>
            </a:extLst>
          </p:cNvPr>
          <p:cNvPicPr preferRelativeResize="0"/>
          <p:nvPr/>
        </p:nvPicPr>
        <p:blipFill>
          <a:blip r:embed="rId4">
            <a:alphaModFix/>
          </a:blip>
          <a:stretch>
            <a:fillRect/>
          </a:stretch>
        </p:blipFill>
        <p:spPr>
          <a:xfrm>
            <a:off x="7692571" y="-29039"/>
            <a:ext cx="1451428" cy="718468"/>
          </a:xfrm>
          <a:prstGeom prst="rect">
            <a:avLst/>
          </a:prstGeom>
          <a:solidFill>
            <a:schemeClr val="lt1"/>
          </a:solidFill>
          <a:ln>
            <a:noFill/>
          </a:ln>
        </p:spPr>
      </p:pic>
      <p:sp>
        <p:nvSpPr>
          <p:cNvPr id="9" name="Google Shape;666;p39">
            <a:extLst>
              <a:ext uri="{FF2B5EF4-FFF2-40B4-BE49-F238E27FC236}">
                <a16:creationId xmlns:a16="http://schemas.microsoft.com/office/drawing/2014/main" id="{9AEE790D-D00C-4FEB-B475-4BCC53980939}"/>
              </a:ext>
            </a:extLst>
          </p:cNvPr>
          <p:cNvSpPr txBox="1"/>
          <p:nvPr/>
        </p:nvSpPr>
        <p:spPr>
          <a:xfrm>
            <a:off x="365100" y="279283"/>
            <a:ext cx="6765000" cy="656100"/>
          </a:xfrm>
          <a:prstGeom prst="rect">
            <a:avLst/>
          </a:prstGeom>
        </p:spPr>
        <p:txBody>
          <a:bodyPr spcFirstLastPara="1" wrap="square" lIns="91425" tIns="45700" rIns="91425" bIns="45700" anchor="ctr" anchorCtr="0">
            <a:noAutofit/>
          </a:bodyPr>
          <a:lstStyle/>
          <a:p>
            <a:pPr marL="0" lvl="0" indent="0" algn="l" rtl="0">
              <a:lnSpc>
                <a:spcPct val="123529"/>
              </a:lnSpc>
              <a:spcBef>
                <a:spcPts val="2900"/>
              </a:spcBef>
              <a:spcAft>
                <a:spcPts val="0"/>
              </a:spcAft>
              <a:buClr>
                <a:schemeClr val="dk1"/>
              </a:buClr>
              <a:buSzPts val="1100"/>
              <a:buFont typeface="Arial"/>
              <a:buNone/>
            </a:pPr>
            <a:r>
              <a:rPr lang="en-IN" sz="2550" b="1" dirty="0">
                <a:solidFill>
                  <a:schemeClr val="lt1"/>
                </a:solidFill>
                <a:latin typeface="Lato"/>
                <a:ea typeface="Lato"/>
                <a:cs typeface="Lato"/>
                <a:sym typeface="Lato"/>
              </a:rPr>
              <a:t>Additional Conditions Cont’d</a:t>
            </a:r>
            <a:endParaRPr sz="2550" b="1" dirty="0">
              <a:solidFill>
                <a:schemeClr val="lt1"/>
              </a:solidFill>
              <a:latin typeface="Lato"/>
              <a:ea typeface="Lato"/>
              <a:cs typeface="Lato"/>
              <a:sym typeface="Lato"/>
            </a:endParaRPr>
          </a:p>
          <a:p>
            <a:pPr marL="0" lvl="0" indent="0" algn="l" rtl="0">
              <a:lnSpc>
                <a:spcPct val="200000"/>
              </a:lnSpc>
              <a:spcBef>
                <a:spcPts val="0"/>
              </a:spcBef>
              <a:spcAft>
                <a:spcPts val="0"/>
              </a:spcAft>
              <a:buNone/>
            </a:pPr>
            <a:endParaRPr sz="2000" b="1" dirty="0">
              <a:solidFill>
                <a:schemeClr val="lt1"/>
              </a:solidFill>
            </a:endParaRPr>
          </a:p>
        </p:txBody>
      </p:sp>
      <p:sp>
        <p:nvSpPr>
          <p:cNvPr id="4" name="TextBox 3">
            <a:extLst>
              <a:ext uri="{FF2B5EF4-FFF2-40B4-BE49-F238E27FC236}">
                <a16:creationId xmlns:a16="http://schemas.microsoft.com/office/drawing/2014/main" id="{E277595E-4308-42E9-89E3-6288145F5686}"/>
              </a:ext>
            </a:extLst>
          </p:cNvPr>
          <p:cNvSpPr txBox="1"/>
          <p:nvPr/>
        </p:nvSpPr>
        <p:spPr>
          <a:xfrm>
            <a:off x="636752" y="2571750"/>
            <a:ext cx="3340162" cy="1200329"/>
          </a:xfrm>
          <a:prstGeom prst="rect">
            <a:avLst/>
          </a:prstGeom>
          <a:noFill/>
        </p:spPr>
        <p:txBody>
          <a:bodyPr wrap="square" rtlCol="0">
            <a:spAutoFit/>
          </a:bodyPr>
          <a:lstStyle/>
          <a:p>
            <a:pPr marL="800100" lvl="1" indent="-342900">
              <a:spcBef>
                <a:spcPts val="0"/>
              </a:spcBef>
              <a:spcAft>
                <a:spcPts val="0"/>
              </a:spcAft>
              <a:buFont typeface="Courier New" panose="02070309020205020404" pitchFamily="49" charset="0"/>
              <a:buChar char="o"/>
            </a:pPr>
            <a:r>
              <a:rPr lang="en-US" sz="1200" dirty="0">
                <a:solidFill>
                  <a:srgbClr val="0E101A"/>
                </a:solidFill>
                <a:effectLst/>
                <a:latin typeface="Lato" panose="020F0502020204030203" pitchFamily="34" charset="0"/>
                <a:ea typeface="Lato" panose="020F0502020204030203" pitchFamily="34" charset="0"/>
                <a:cs typeface="Lato" panose="020F0502020204030203" pitchFamily="34" charset="0"/>
              </a:rPr>
              <a:t>Milk: 100 cal/ 100g</a:t>
            </a:r>
          </a:p>
          <a:p>
            <a:pPr marL="800100" lvl="1" indent="-342900">
              <a:spcBef>
                <a:spcPts val="0"/>
              </a:spcBef>
              <a:spcAft>
                <a:spcPts val="0"/>
              </a:spcAft>
              <a:buFont typeface="Courier New" panose="02070309020205020404" pitchFamily="49" charset="0"/>
              <a:buChar char="o"/>
            </a:pPr>
            <a:r>
              <a:rPr lang="en-US" sz="1200" dirty="0">
                <a:solidFill>
                  <a:srgbClr val="0E101A"/>
                </a:solidFill>
                <a:effectLst/>
                <a:latin typeface="Lato" panose="020F0502020204030203" pitchFamily="34" charset="0"/>
                <a:ea typeface="Lato" panose="020F0502020204030203" pitchFamily="34" charset="0"/>
                <a:cs typeface="Lato" panose="020F0502020204030203" pitchFamily="34" charset="0"/>
              </a:rPr>
              <a:t>Egg: 155 cal/ 100g</a:t>
            </a:r>
          </a:p>
          <a:p>
            <a:pPr marL="800100" lvl="1" indent="-342900">
              <a:spcBef>
                <a:spcPts val="0"/>
              </a:spcBef>
              <a:spcAft>
                <a:spcPts val="0"/>
              </a:spcAft>
              <a:buFont typeface="Courier New" panose="02070309020205020404" pitchFamily="49" charset="0"/>
              <a:buChar char="o"/>
            </a:pPr>
            <a:r>
              <a:rPr lang="en-US" sz="1200" dirty="0">
                <a:solidFill>
                  <a:srgbClr val="0E101A"/>
                </a:solidFill>
                <a:effectLst/>
                <a:latin typeface="Lato" panose="020F0502020204030203" pitchFamily="34" charset="0"/>
                <a:ea typeface="Lato" panose="020F0502020204030203" pitchFamily="34" charset="0"/>
                <a:cs typeface="Lato" panose="020F0502020204030203" pitchFamily="34" charset="0"/>
              </a:rPr>
              <a:t>Rice: 130 cal/ 100g</a:t>
            </a:r>
          </a:p>
          <a:p>
            <a:pPr marL="800100" lvl="1" indent="-342900">
              <a:spcBef>
                <a:spcPts val="0"/>
              </a:spcBef>
              <a:spcAft>
                <a:spcPts val="0"/>
              </a:spcAft>
              <a:buFont typeface="Courier New" panose="02070309020205020404" pitchFamily="49" charset="0"/>
              <a:buChar char="o"/>
            </a:pPr>
            <a:r>
              <a:rPr lang="en-US" sz="1200" dirty="0">
                <a:solidFill>
                  <a:srgbClr val="0E101A"/>
                </a:solidFill>
                <a:effectLst/>
                <a:latin typeface="Lato" panose="020F0502020204030203" pitchFamily="34" charset="0"/>
                <a:ea typeface="Lato" panose="020F0502020204030203" pitchFamily="34" charset="0"/>
                <a:cs typeface="Lato" panose="020F0502020204030203" pitchFamily="34" charset="0"/>
              </a:rPr>
              <a:t>Lentils: 113 cal/ 100g</a:t>
            </a:r>
          </a:p>
          <a:p>
            <a:pPr marL="800100" lvl="1" indent="-342900">
              <a:spcBef>
                <a:spcPts val="0"/>
              </a:spcBef>
              <a:spcAft>
                <a:spcPts val="0"/>
              </a:spcAft>
              <a:buFont typeface="Courier New" panose="02070309020205020404" pitchFamily="49" charset="0"/>
              <a:buChar char="o"/>
            </a:pPr>
            <a:r>
              <a:rPr lang="en-US" sz="1200" dirty="0">
                <a:solidFill>
                  <a:srgbClr val="0E101A"/>
                </a:solidFill>
                <a:effectLst/>
                <a:latin typeface="Lato" panose="020F0502020204030203" pitchFamily="34" charset="0"/>
                <a:ea typeface="Lato" panose="020F0502020204030203" pitchFamily="34" charset="0"/>
                <a:cs typeface="Lato" panose="020F0502020204030203" pitchFamily="34" charset="0"/>
              </a:rPr>
              <a:t>Vegetable: 85 cal/100g</a:t>
            </a:r>
          </a:p>
          <a:p>
            <a:pPr marL="800100" lvl="1" indent="-342900">
              <a:spcBef>
                <a:spcPts val="0"/>
              </a:spcBef>
              <a:spcAft>
                <a:spcPts val="0"/>
              </a:spcAft>
              <a:buFont typeface="Courier New" panose="02070309020205020404" pitchFamily="49" charset="0"/>
              <a:buChar char="o"/>
            </a:pPr>
            <a:r>
              <a:rPr lang="en-US" sz="1200" dirty="0">
                <a:solidFill>
                  <a:srgbClr val="0E101A"/>
                </a:solidFill>
                <a:effectLst/>
                <a:latin typeface="Lato" panose="020F0502020204030203" pitchFamily="34" charset="0"/>
                <a:ea typeface="Lato" panose="020F0502020204030203" pitchFamily="34" charset="0"/>
                <a:cs typeface="Lato" panose="020F0502020204030203" pitchFamily="34" charset="0"/>
              </a:rPr>
              <a:t>Meat: 143 cal/ 100g</a:t>
            </a:r>
          </a:p>
        </p:txBody>
      </p:sp>
    </p:spTree>
    <p:extLst>
      <p:ext uri="{BB962C8B-B14F-4D97-AF65-F5344CB8AC3E}">
        <p14:creationId xmlns:p14="http://schemas.microsoft.com/office/powerpoint/2010/main" val="388729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9"/>
          <p:cNvSpPr txBox="1">
            <a:spLocks noGrp="1"/>
          </p:cNvSpPr>
          <p:nvPr>
            <p:ph type="sldNum" idx="4294967295"/>
          </p:nvPr>
        </p:nvSpPr>
        <p:spPr>
          <a:xfrm>
            <a:off x="6760018" y="4734225"/>
            <a:ext cx="2057400" cy="274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FF0000"/>
                </a:solidFill>
                <a:latin typeface="Proxima Nova"/>
                <a:ea typeface="Proxima Nova"/>
                <a:cs typeface="Proxima Nova"/>
                <a:sym typeface="Proxima Nova"/>
              </a:rPr>
              <a:t>6</a:t>
            </a:fld>
            <a:endParaRPr sz="900" dirty="0">
              <a:solidFill>
                <a:srgbClr val="FF0000"/>
              </a:solidFill>
              <a:latin typeface="Proxima Nova"/>
              <a:ea typeface="Proxima Nova"/>
              <a:cs typeface="Proxima Nova"/>
              <a:sym typeface="Proxima Nova"/>
            </a:endParaRPr>
          </a:p>
        </p:txBody>
      </p:sp>
      <p:sp>
        <p:nvSpPr>
          <p:cNvPr id="666" name="Google Shape;666;p39"/>
          <p:cNvSpPr txBox="1"/>
          <p:nvPr/>
        </p:nvSpPr>
        <p:spPr>
          <a:xfrm>
            <a:off x="372357" y="272025"/>
            <a:ext cx="6765000" cy="656100"/>
          </a:xfrm>
          <a:prstGeom prst="rect">
            <a:avLst/>
          </a:prstGeom>
          <a:noFill/>
          <a:ln>
            <a:noFill/>
          </a:ln>
        </p:spPr>
        <p:txBody>
          <a:bodyPr spcFirstLastPara="1" wrap="square" lIns="91425" tIns="45700" rIns="91425" bIns="45700" anchor="ctr" anchorCtr="0">
            <a:noAutofit/>
          </a:bodyPr>
          <a:lstStyle/>
          <a:p>
            <a:pPr marL="0" lvl="0" indent="0" algn="l" rtl="0">
              <a:lnSpc>
                <a:spcPct val="123529"/>
              </a:lnSpc>
              <a:spcBef>
                <a:spcPts val="2900"/>
              </a:spcBef>
              <a:spcAft>
                <a:spcPts val="0"/>
              </a:spcAft>
              <a:buClr>
                <a:schemeClr val="dk1"/>
              </a:buClr>
              <a:buSzPts val="1100"/>
              <a:buFont typeface="Arial"/>
              <a:buNone/>
            </a:pPr>
            <a:r>
              <a:rPr lang="en-IN" sz="2550" b="1" dirty="0">
                <a:solidFill>
                  <a:schemeClr val="lt1"/>
                </a:solidFill>
                <a:latin typeface="Lato"/>
                <a:ea typeface="Lato"/>
                <a:cs typeface="Lato"/>
                <a:sym typeface="Lato"/>
              </a:rPr>
              <a:t>Data for BMI Calculations</a:t>
            </a:r>
            <a:endParaRPr sz="2550" b="1" dirty="0">
              <a:solidFill>
                <a:schemeClr val="lt1"/>
              </a:solidFill>
              <a:latin typeface="Lato"/>
              <a:ea typeface="Lato"/>
              <a:cs typeface="Lato"/>
              <a:sym typeface="Lato"/>
            </a:endParaRPr>
          </a:p>
          <a:p>
            <a:pPr marL="0" lvl="0" indent="0" algn="l" rtl="0">
              <a:lnSpc>
                <a:spcPct val="200000"/>
              </a:lnSpc>
              <a:spcBef>
                <a:spcPts val="0"/>
              </a:spcBef>
              <a:spcAft>
                <a:spcPts val="0"/>
              </a:spcAft>
              <a:buNone/>
            </a:pPr>
            <a:endParaRPr sz="2000" b="1" dirty="0">
              <a:solidFill>
                <a:schemeClr val="lt1"/>
              </a:solidFill>
            </a:endParaRPr>
          </a:p>
        </p:txBody>
      </p:sp>
      <p:sp>
        <p:nvSpPr>
          <p:cNvPr id="667" name="Google Shape;667;p3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5" name="Google Shape;620;p35">
            <a:extLst>
              <a:ext uri="{FF2B5EF4-FFF2-40B4-BE49-F238E27FC236}">
                <a16:creationId xmlns:a16="http://schemas.microsoft.com/office/drawing/2014/main" id="{F6FEA483-8A27-401B-B554-D5EFF79B2B56}"/>
              </a:ext>
            </a:extLst>
          </p:cNvPr>
          <p:cNvPicPr preferRelativeResize="0"/>
          <p:nvPr/>
        </p:nvPicPr>
        <p:blipFill>
          <a:blip r:embed="rId3">
            <a:alphaModFix/>
          </a:blip>
          <a:stretch>
            <a:fillRect/>
          </a:stretch>
        </p:blipFill>
        <p:spPr>
          <a:xfrm>
            <a:off x="7692571" y="-29039"/>
            <a:ext cx="1451428" cy="718468"/>
          </a:xfrm>
          <a:prstGeom prst="rect">
            <a:avLst/>
          </a:prstGeom>
          <a:solidFill>
            <a:schemeClr val="lt1"/>
          </a:solidFill>
          <a:ln>
            <a:noFill/>
          </a:ln>
        </p:spPr>
      </p:pic>
      <p:sp>
        <p:nvSpPr>
          <p:cNvPr id="9" name="Google Shape;666;p39">
            <a:extLst>
              <a:ext uri="{FF2B5EF4-FFF2-40B4-BE49-F238E27FC236}">
                <a16:creationId xmlns:a16="http://schemas.microsoft.com/office/drawing/2014/main" id="{9AEE790D-D00C-4FEB-B475-4BCC53980939}"/>
              </a:ext>
            </a:extLst>
          </p:cNvPr>
          <p:cNvSpPr txBox="1"/>
          <p:nvPr/>
        </p:nvSpPr>
        <p:spPr>
          <a:xfrm>
            <a:off x="365100" y="279283"/>
            <a:ext cx="6765000" cy="656100"/>
          </a:xfrm>
          <a:prstGeom prst="rect">
            <a:avLst/>
          </a:prstGeom>
        </p:spPr>
        <p:txBody>
          <a:bodyPr spcFirstLastPara="1" wrap="square" lIns="91425" tIns="45700" rIns="91425" bIns="45700" anchor="ctr" anchorCtr="0">
            <a:noAutofit/>
          </a:bodyPr>
          <a:lstStyle/>
          <a:p>
            <a:pPr marL="0" lvl="0" indent="0" algn="l" rtl="0">
              <a:lnSpc>
                <a:spcPct val="200000"/>
              </a:lnSpc>
              <a:spcBef>
                <a:spcPts val="0"/>
              </a:spcBef>
              <a:spcAft>
                <a:spcPts val="0"/>
              </a:spcAft>
              <a:buNone/>
            </a:pPr>
            <a:endParaRPr sz="2000" b="1" dirty="0">
              <a:solidFill>
                <a:schemeClr val="lt1"/>
              </a:solidFill>
            </a:endParaRPr>
          </a:p>
        </p:txBody>
      </p:sp>
      <p:graphicFrame>
        <p:nvGraphicFramePr>
          <p:cNvPr id="3" name="Table 4">
            <a:extLst>
              <a:ext uri="{FF2B5EF4-FFF2-40B4-BE49-F238E27FC236}">
                <a16:creationId xmlns:a16="http://schemas.microsoft.com/office/drawing/2014/main" id="{73DD392D-0458-4C18-AC27-C95DEE35A57D}"/>
              </a:ext>
            </a:extLst>
          </p:cNvPr>
          <p:cNvGraphicFramePr>
            <a:graphicFrameLocks noGrp="1"/>
          </p:cNvGraphicFramePr>
          <p:nvPr>
            <p:extLst>
              <p:ext uri="{D42A27DB-BD31-4B8C-83A1-F6EECF244321}">
                <p14:modId xmlns:p14="http://schemas.microsoft.com/office/powerpoint/2010/main" val="1861462527"/>
              </p:ext>
            </p:extLst>
          </p:nvPr>
        </p:nvGraphicFramePr>
        <p:xfrm>
          <a:off x="1596571" y="1987376"/>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2368923"/>
                    </a:ext>
                  </a:extLst>
                </a:gridCol>
                <a:gridCol w="3048000">
                  <a:extLst>
                    <a:ext uri="{9D8B030D-6E8A-4147-A177-3AD203B41FA5}">
                      <a16:colId xmlns:a16="http://schemas.microsoft.com/office/drawing/2014/main" val="4188888648"/>
                    </a:ext>
                  </a:extLst>
                </a:gridCol>
              </a:tblGrid>
              <a:tr h="370840">
                <a:tc>
                  <a:txBody>
                    <a:bodyPr/>
                    <a:lstStyle/>
                    <a:p>
                      <a:pPr algn="ctr"/>
                      <a:r>
                        <a:rPr lang="en-IN" sz="1400" dirty="0">
                          <a:latin typeface="Lato" panose="020F0502020204030203" pitchFamily="34" charset="0"/>
                          <a:ea typeface="Lato" panose="020F0502020204030203" pitchFamily="34" charset="0"/>
                          <a:cs typeface="Lato" panose="020F0502020204030203" pitchFamily="34" charset="0"/>
                        </a:rPr>
                        <a:t>BMI</a:t>
                      </a:r>
                    </a:p>
                  </a:txBody>
                  <a:tcPr>
                    <a:solidFill>
                      <a:srgbClr val="FF0000"/>
                    </a:solidFill>
                  </a:tcPr>
                </a:tc>
                <a:tc>
                  <a:txBody>
                    <a:bodyPr/>
                    <a:lstStyle/>
                    <a:p>
                      <a:pPr algn="ctr"/>
                      <a:r>
                        <a:rPr lang="en-IN" dirty="0"/>
                        <a:t>BMI Categories</a:t>
                      </a:r>
                    </a:p>
                  </a:txBody>
                  <a:tcPr>
                    <a:solidFill>
                      <a:srgbClr val="FF0000"/>
                    </a:solidFill>
                  </a:tcPr>
                </a:tc>
                <a:extLst>
                  <a:ext uri="{0D108BD9-81ED-4DB2-BD59-A6C34878D82A}">
                    <a16:rowId xmlns:a16="http://schemas.microsoft.com/office/drawing/2014/main" val="2977576030"/>
                  </a:ext>
                </a:extLst>
              </a:tr>
              <a:tr h="370840">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&lt;16</a:t>
                      </a:r>
                    </a:p>
                  </a:txBody>
                  <a:tcPr>
                    <a:solidFill>
                      <a:schemeClr val="bg2">
                        <a:lumMod val="20000"/>
                        <a:lumOff val="80000"/>
                      </a:schemeClr>
                    </a:solidFill>
                  </a:tcPr>
                </a:tc>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Severely Underweight</a:t>
                      </a:r>
                    </a:p>
                  </a:txBody>
                  <a:tcPr>
                    <a:solidFill>
                      <a:schemeClr val="bg2">
                        <a:lumMod val="20000"/>
                        <a:lumOff val="80000"/>
                      </a:schemeClr>
                    </a:solidFill>
                  </a:tcPr>
                </a:tc>
                <a:extLst>
                  <a:ext uri="{0D108BD9-81ED-4DB2-BD59-A6C34878D82A}">
                    <a16:rowId xmlns:a16="http://schemas.microsoft.com/office/drawing/2014/main" val="1345235445"/>
                  </a:ext>
                </a:extLst>
              </a:tr>
              <a:tr h="370840">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&gt;=16 and &lt;18.5</a:t>
                      </a:r>
                    </a:p>
                  </a:txBody>
                  <a:tcPr>
                    <a:solidFill>
                      <a:schemeClr val="bg2">
                        <a:lumMod val="20000"/>
                        <a:lumOff val="80000"/>
                      </a:schemeClr>
                    </a:solidFill>
                  </a:tcPr>
                </a:tc>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Underweight</a:t>
                      </a:r>
                    </a:p>
                  </a:txBody>
                  <a:tcPr>
                    <a:solidFill>
                      <a:schemeClr val="bg2">
                        <a:lumMod val="20000"/>
                        <a:lumOff val="80000"/>
                      </a:schemeClr>
                    </a:solidFill>
                  </a:tcPr>
                </a:tc>
                <a:extLst>
                  <a:ext uri="{0D108BD9-81ED-4DB2-BD59-A6C34878D82A}">
                    <a16:rowId xmlns:a16="http://schemas.microsoft.com/office/drawing/2014/main" val="3362891236"/>
                  </a:ext>
                </a:extLst>
              </a:tr>
              <a:tr h="370840">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&gt;=18.5 and &lt;25</a:t>
                      </a:r>
                    </a:p>
                  </a:txBody>
                  <a:tcPr>
                    <a:solidFill>
                      <a:schemeClr val="bg2">
                        <a:lumMod val="20000"/>
                        <a:lumOff val="80000"/>
                      </a:schemeClr>
                    </a:solidFill>
                  </a:tcPr>
                </a:tc>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Healthy</a:t>
                      </a:r>
                    </a:p>
                  </a:txBody>
                  <a:tcPr>
                    <a:solidFill>
                      <a:schemeClr val="bg2">
                        <a:lumMod val="20000"/>
                        <a:lumOff val="80000"/>
                      </a:schemeClr>
                    </a:solidFill>
                  </a:tcPr>
                </a:tc>
                <a:extLst>
                  <a:ext uri="{0D108BD9-81ED-4DB2-BD59-A6C34878D82A}">
                    <a16:rowId xmlns:a16="http://schemas.microsoft.com/office/drawing/2014/main" val="2772331310"/>
                  </a:ext>
                </a:extLst>
              </a:tr>
              <a:tr h="370840">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&gt;=25 and &lt;30</a:t>
                      </a:r>
                    </a:p>
                  </a:txBody>
                  <a:tcPr>
                    <a:solidFill>
                      <a:schemeClr val="bg2">
                        <a:lumMod val="20000"/>
                        <a:lumOff val="80000"/>
                      </a:schemeClr>
                    </a:solidFill>
                  </a:tcPr>
                </a:tc>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Overweight</a:t>
                      </a:r>
                    </a:p>
                  </a:txBody>
                  <a:tcPr>
                    <a:solidFill>
                      <a:schemeClr val="bg2">
                        <a:lumMod val="20000"/>
                        <a:lumOff val="80000"/>
                      </a:schemeClr>
                    </a:solidFill>
                  </a:tcPr>
                </a:tc>
                <a:extLst>
                  <a:ext uri="{0D108BD9-81ED-4DB2-BD59-A6C34878D82A}">
                    <a16:rowId xmlns:a16="http://schemas.microsoft.com/office/drawing/2014/main" val="1545485724"/>
                  </a:ext>
                </a:extLst>
              </a:tr>
              <a:tr h="370840">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&gt;=30</a:t>
                      </a:r>
                    </a:p>
                  </a:txBody>
                  <a:tcPr>
                    <a:solidFill>
                      <a:schemeClr val="bg2">
                        <a:lumMod val="20000"/>
                        <a:lumOff val="80000"/>
                      </a:schemeClr>
                    </a:solidFill>
                  </a:tcPr>
                </a:tc>
                <a:tc>
                  <a:txBody>
                    <a:bodyPr/>
                    <a:lstStyle/>
                    <a:p>
                      <a:pPr algn="ctr"/>
                      <a:r>
                        <a:rPr lang="en-IN" dirty="0">
                          <a:latin typeface="Lato" panose="020F0502020204030203" pitchFamily="34" charset="0"/>
                          <a:ea typeface="Lato" panose="020F0502020204030203" pitchFamily="34" charset="0"/>
                          <a:cs typeface="Lato" panose="020F0502020204030203" pitchFamily="34" charset="0"/>
                        </a:rPr>
                        <a:t>Obese</a:t>
                      </a:r>
                    </a:p>
                  </a:txBody>
                  <a:tcPr>
                    <a:solidFill>
                      <a:schemeClr val="bg2">
                        <a:lumMod val="20000"/>
                        <a:lumOff val="80000"/>
                      </a:schemeClr>
                    </a:solidFill>
                  </a:tcPr>
                </a:tc>
                <a:extLst>
                  <a:ext uri="{0D108BD9-81ED-4DB2-BD59-A6C34878D82A}">
                    <a16:rowId xmlns:a16="http://schemas.microsoft.com/office/drawing/2014/main" val="1208203517"/>
                  </a:ext>
                </a:extLst>
              </a:tr>
            </a:tbl>
          </a:graphicData>
        </a:graphic>
      </p:graphicFrame>
      <p:sp>
        <p:nvSpPr>
          <p:cNvPr id="2" name="TextBox 1">
            <a:extLst>
              <a:ext uri="{FF2B5EF4-FFF2-40B4-BE49-F238E27FC236}">
                <a16:creationId xmlns:a16="http://schemas.microsoft.com/office/drawing/2014/main" id="{E4E8E083-E9F4-4A3F-836F-EECAFC1D0691}"/>
              </a:ext>
            </a:extLst>
          </p:cNvPr>
          <p:cNvSpPr txBox="1"/>
          <p:nvPr/>
        </p:nvSpPr>
        <p:spPr>
          <a:xfrm>
            <a:off x="3158587" y="1287669"/>
            <a:ext cx="2971967" cy="646331"/>
          </a:xfrm>
          <a:prstGeom prst="rect">
            <a:avLst/>
          </a:prstGeom>
          <a:noFill/>
        </p:spPr>
        <p:txBody>
          <a:bodyPr wrap="none" lIns="0" tIns="0" rIns="0" bIns="0" rtlCol="0">
            <a:spAutoFit/>
          </a:bodyPr>
          <a:lstStyle/>
          <a:p>
            <a:r>
              <a:rPr lang="en-IN" dirty="0">
                <a:latin typeface="Cambria Math" panose="02040503050406030204" pitchFamily="18" charset="0"/>
                <a:ea typeface="Cambria Math" panose="02040503050406030204" pitchFamily="18" charset="0"/>
              </a:rPr>
              <a:t>BMI = </a:t>
            </a:r>
            <a:r>
              <a:rPr lang="en-US" dirty="0">
                <a:latin typeface="Cambria Math" panose="02040503050406030204" pitchFamily="18" charset="0"/>
                <a:ea typeface="Cambria Math" panose="02040503050406030204" pitchFamily="18" charset="0"/>
              </a:rPr>
              <a:t>weight/(height**2)*703</a:t>
            </a:r>
          </a:p>
          <a:p>
            <a:endParaRPr lang="en-US" dirty="0">
              <a:latin typeface="Cambria Math" panose="02040503050406030204" pitchFamily="18" charset="0"/>
              <a:ea typeface="Cambria Math" panose="02040503050406030204" pitchFamily="18" charset="0"/>
            </a:endParaRPr>
          </a:p>
          <a:p>
            <a:r>
              <a:rPr lang="en-US" b="1" i="1" dirty="0">
                <a:latin typeface="Cambria Math" panose="02040503050406030204" pitchFamily="18" charset="0"/>
                <a:ea typeface="Cambria Math" panose="02040503050406030204" pitchFamily="18" charset="0"/>
              </a:rPr>
              <a:t>Weight</a:t>
            </a:r>
            <a:r>
              <a:rPr lang="en-US" i="1" dirty="0">
                <a:latin typeface="Cambria Math" panose="02040503050406030204" pitchFamily="18" charset="0"/>
                <a:ea typeface="Cambria Math" panose="02040503050406030204" pitchFamily="18" charset="0"/>
              </a:rPr>
              <a:t> in pounds and </a:t>
            </a:r>
            <a:r>
              <a:rPr lang="en-US" b="1" i="1" dirty="0">
                <a:latin typeface="Cambria Math" panose="02040503050406030204" pitchFamily="18" charset="0"/>
                <a:ea typeface="Cambria Math" panose="02040503050406030204" pitchFamily="18" charset="0"/>
              </a:rPr>
              <a:t>height</a:t>
            </a:r>
            <a:r>
              <a:rPr lang="en-US" i="1" dirty="0">
                <a:latin typeface="Cambria Math" panose="02040503050406030204" pitchFamily="18" charset="0"/>
                <a:ea typeface="Cambria Math" panose="02040503050406030204" pitchFamily="18" charset="0"/>
              </a:rPr>
              <a:t> in inches</a:t>
            </a:r>
            <a:r>
              <a:rPr lang="en-IN" i="1" dirty="0">
                <a:latin typeface="Cambria Math" panose="02040503050406030204" pitchFamily="18" charset="0"/>
                <a:ea typeface="Cambria Math" panose="02040503050406030204" pitchFamily="18" charset="0"/>
              </a:rPr>
              <a:t> </a:t>
            </a:r>
            <a:endParaRPr lang="en-GB"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93958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9"/>
          <p:cNvSpPr txBox="1">
            <a:spLocks noGrp="1"/>
          </p:cNvSpPr>
          <p:nvPr>
            <p:ph type="sldNum" idx="4294967295"/>
          </p:nvPr>
        </p:nvSpPr>
        <p:spPr>
          <a:xfrm>
            <a:off x="6760018" y="4734225"/>
            <a:ext cx="2057400" cy="274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FF0000"/>
                </a:solidFill>
                <a:latin typeface="Proxima Nova"/>
                <a:ea typeface="Proxima Nova"/>
                <a:cs typeface="Proxima Nova"/>
                <a:sym typeface="Proxima Nova"/>
              </a:rPr>
              <a:t>7</a:t>
            </a:fld>
            <a:endParaRPr sz="900" dirty="0">
              <a:solidFill>
                <a:srgbClr val="FF0000"/>
              </a:solidFill>
              <a:latin typeface="Proxima Nova"/>
              <a:ea typeface="Proxima Nova"/>
              <a:cs typeface="Proxima Nova"/>
              <a:sym typeface="Proxima Nova"/>
            </a:endParaRPr>
          </a:p>
        </p:txBody>
      </p:sp>
      <p:sp>
        <p:nvSpPr>
          <p:cNvPr id="666" name="Google Shape;666;p39"/>
          <p:cNvSpPr txBox="1"/>
          <p:nvPr/>
        </p:nvSpPr>
        <p:spPr>
          <a:xfrm>
            <a:off x="372357" y="272025"/>
            <a:ext cx="6765000" cy="656100"/>
          </a:xfrm>
          <a:prstGeom prst="rect">
            <a:avLst/>
          </a:prstGeom>
          <a:noFill/>
          <a:ln>
            <a:noFill/>
          </a:ln>
        </p:spPr>
        <p:txBody>
          <a:bodyPr spcFirstLastPara="1" wrap="square" lIns="91425" tIns="45700" rIns="91425" bIns="45700" anchor="ctr" anchorCtr="0">
            <a:noAutofit/>
          </a:bodyPr>
          <a:lstStyle/>
          <a:p>
            <a:pPr marL="0" lvl="0" indent="0" algn="l" rtl="0">
              <a:lnSpc>
                <a:spcPct val="123529"/>
              </a:lnSpc>
              <a:spcBef>
                <a:spcPts val="2900"/>
              </a:spcBef>
              <a:spcAft>
                <a:spcPts val="0"/>
              </a:spcAft>
              <a:buClr>
                <a:schemeClr val="dk1"/>
              </a:buClr>
              <a:buSzPts val="1100"/>
              <a:buFont typeface="Arial"/>
              <a:buNone/>
            </a:pPr>
            <a:r>
              <a:rPr lang="en-IN" sz="2550" b="1" dirty="0">
                <a:solidFill>
                  <a:schemeClr val="lt1"/>
                </a:solidFill>
                <a:latin typeface="Lato"/>
                <a:ea typeface="Lato"/>
                <a:cs typeface="Lato"/>
                <a:sym typeface="Lato"/>
              </a:rPr>
              <a:t>Test Case</a:t>
            </a:r>
            <a:endParaRPr sz="2550" b="1" dirty="0">
              <a:solidFill>
                <a:schemeClr val="lt1"/>
              </a:solidFill>
              <a:latin typeface="Lato"/>
              <a:ea typeface="Lato"/>
              <a:cs typeface="Lato"/>
              <a:sym typeface="Lato"/>
            </a:endParaRPr>
          </a:p>
          <a:p>
            <a:pPr marL="0" lvl="0" indent="0" algn="l" rtl="0">
              <a:lnSpc>
                <a:spcPct val="200000"/>
              </a:lnSpc>
              <a:spcBef>
                <a:spcPts val="0"/>
              </a:spcBef>
              <a:spcAft>
                <a:spcPts val="0"/>
              </a:spcAft>
              <a:buNone/>
            </a:pPr>
            <a:endParaRPr sz="2000" b="1" dirty="0">
              <a:solidFill>
                <a:schemeClr val="lt1"/>
              </a:solidFill>
            </a:endParaRPr>
          </a:p>
        </p:txBody>
      </p:sp>
      <p:sp>
        <p:nvSpPr>
          <p:cNvPr id="667" name="Google Shape;667;p3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5" name="Google Shape;620;p35">
            <a:extLst>
              <a:ext uri="{FF2B5EF4-FFF2-40B4-BE49-F238E27FC236}">
                <a16:creationId xmlns:a16="http://schemas.microsoft.com/office/drawing/2014/main" id="{F6FEA483-8A27-401B-B554-D5EFF79B2B56}"/>
              </a:ext>
            </a:extLst>
          </p:cNvPr>
          <p:cNvPicPr preferRelativeResize="0"/>
          <p:nvPr/>
        </p:nvPicPr>
        <p:blipFill>
          <a:blip r:embed="rId3">
            <a:alphaModFix/>
          </a:blip>
          <a:stretch>
            <a:fillRect/>
          </a:stretch>
        </p:blipFill>
        <p:spPr>
          <a:xfrm>
            <a:off x="7692571" y="-29039"/>
            <a:ext cx="1451428" cy="718468"/>
          </a:xfrm>
          <a:prstGeom prst="rect">
            <a:avLst/>
          </a:prstGeom>
          <a:solidFill>
            <a:schemeClr val="lt1"/>
          </a:solidFill>
          <a:ln>
            <a:noFill/>
          </a:ln>
        </p:spPr>
      </p:pic>
      <p:sp>
        <p:nvSpPr>
          <p:cNvPr id="9" name="Google Shape;666;p39">
            <a:extLst>
              <a:ext uri="{FF2B5EF4-FFF2-40B4-BE49-F238E27FC236}">
                <a16:creationId xmlns:a16="http://schemas.microsoft.com/office/drawing/2014/main" id="{9AEE790D-D00C-4FEB-B475-4BCC53980939}"/>
              </a:ext>
            </a:extLst>
          </p:cNvPr>
          <p:cNvSpPr txBox="1"/>
          <p:nvPr/>
        </p:nvSpPr>
        <p:spPr>
          <a:xfrm>
            <a:off x="365100" y="279283"/>
            <a:ext cx="6765000" cy="656100"/>
          </a:xfrm>
          <a:prstGeom prst="rect">
            <a:avLst/>
          </a:prstGeom>
        </p:spPr>
        <p:txBody>
          <a:bodyPr spcFirstLastPara="1" wrap="square" lIns="91425" tIns="45700" rIns="91425" bIns="45700" anchor="ctr" anchorCtr="0">
            <a:noAutofit/>
          </a:bodyPr>
          <a:lstStyle/>
          <a:p>
            <a:pPr marL="0" lvl="0" indent="0" algn="l" rtl="0">
              <a:lnSpc>
                <a:spcPct val="200000"/>
              </a:lnSpc>
              <a:spcBef>
                <a:spcPts val="0"/>
              </a:spcBef>
              <a:spcAft>
                <a:spcPts val="0"/>
              </a:spcAft>
              <a:buNone/>
            </a:pPr>
            <a:endParaRPr sz="2000" b="1" dirty="0">
              <a:solidFill>
                <a:schemeClr val="lt1"/>
              </a:solidFill>
            </a:endParaRPr>
          </a:p>
        </p:txBody>
      </p:sp>
      <p:sp>
        <p:nvSpPr>
          <p:cNvPr id="2" name="TextBox 1">
            <a:extLst>
              <a:ext uri="{FF2B5EF4-FFF2-40B4-BE49-F238E27FC236}">
                <a16:creationId xmlns:a16="http://schemas.microsoft.com/office/drawing/2014/main" id="{9CFF22FD-1BCE-41BC-9CC4-5B94CC0AFE97}"/>
              </a:ext>
            </a:extLst>
          </p:cNvPr>
          <p:cNvSpPr txBox="1"/>
          <p:nvPr/>
        </p:nvSpPr>
        <p:spPr>
          <a:xfrm>
            <a:off x="630865" y="1609060"/>
            <a:ext cx="8002772" cy="307777"/>
          </a:xfrm>
          <a:prstGeom prst="rect">
            <a:avLst/>
          </a:prstGeom>
          <a:noFill/>
        </p:spPr>
        <p:txBody>
          <a:bodyPr wrap="square" rtlCol="0">
            <a:spAutoFit/>
          </a:bodyPr>
          <a:lstStyle/>
          <a:p>
            <a:r>
              <a:rPr lang="en-IN" b="1" dirty="0">
                <a:latin typeface="Lato" panose="020F0502020204030203" pitchFamily="34" charset="0"/>
                <a:ea typeface="Lato" panose="020F0502020204030203" pitchFamily="34" charset="0"/>
                <a:cs typeface="Lato" panose="020F0502020204030203" pitchFamily="34" charset="0"/>
              </a:rPr>
              <a:t>Test Case:</a:t>
            </a:r>
            <a:endParaRPr lang="en-IN" dirty="0"/>
          </a:p>
        </p:txBody>
      </p:sp>
      <p:sp>
        <p:nvSpPr>
          <p:cNvPr id="4" name="TextBox 3">
            <a:extLst>
              <a:ext uri="{FF2B5EF4-FFF2-40B4-BE49-F238E27FC236}">
                <a16:creationId xmlns:a16="http://schemas.microsoft.com/office/drawing/2014/main" id="{F675B3AA-F046-49BF-800F-51256AAE6533}"/>
              </a:ext>
            </a:extLst>
          </p:cNvPr>
          <p:cNvSpPr txBox="1"/>
          <p:nvPr/>
        </p:nvSpPr>
        <p:spPr>
          <a:xfrm>
            <a:off x="630865" y="1894370"/>
            <a:ext cx="1991833" cy="3077766"/>
          </a:xfrm>
          <a:prstGeom prst="rect">
            <a:avLst/>
          </a:prstGeom>
          <a:noFill/>
        </p:spPr>
        <p:txBody>
          <a:bodyPr wrap="square" rtlCol="0">
            <a:spAutoFit/>
          </a:bodyPr>
          <a:lstStyle/>
          <a:p>
            <a:r>
              <a:rPr lang="en-IN" b="1" dirty="0">
                <a:latin typeface="Lato" panose="020F0502020204030203" pitchFamily="34" charset="0"/>
                <a:ea typeface="Lato" panose="020F0502020204030203" pitchFamily="34" charset="0"/>
                <a:cs typeface="Lato" panose="020F0502020204030203" pitchFamily="34" charset="0"/>
              </a:rPr>
              <a:t>Input</a:t>
            </a:r>
            <a:r>
              <a:rPr lang="en-IN" b="1" dirty="0"/>
              <a:t>:</a:t>
            </a:r>
          </a:p>
          <a:p>
            <a:endParaRPr lang="en-IN" b="1" dirty="0"/>
          </a:p>
          <a:p>
            <a:r>
              <a:rPr lang="en-IN" sz="1200" dirty="0">
                <a:latin typeface="Lato" panose="020F0502020204030203" pitchFamily="34" charset="0"/>
                <a:ea typeface="Lato" panose="020F0502020204030203" pitchFamily="34" charset="0"/>
                <a:cs typeface="Lato" panose="020F0502020204030203" pitchFamily="34" charset="0"/>
              </a:rPr>
              <a:t>Name: </a:t>
            </a:r>
            <a:r>
              <a:rPr lang="en-IN" sz="1200" b="1" dirty="0">
                <a:latin typeface="Lato" panose="020F0502020204030203" pitchFamily="34" charset="0"/>
                <a:ea typeface="Lato" panose="020F0502020204030203" pitchFamily="34" charset="0"/>
                <a:cs typeface="Lato" panose="020F0502020204030203" pitchFamily="34" charset="0"/>
              </a:rPr>
              <a:t>Peter Parker</a:t>
            </a:r>
          </a:p>
          <a:p>
            <a:r>
              <a:rPr lang="en-IN" sz="1200" dirty="0">
                <a:latin typeface="Lato" panose="020F0502020204030203" pitchFamily="34" charset="0"/>
                <a:ea typeface="Lato" panose="020F0502020204030203" pitchFamily="34" charset="0"/>
                <a:cs typeface="Lato" panose="020F0502020204030203" pitchFamily="34" charset="0"/>
              </a:rPr>
              <a:t>Age: </a:t>
            </a:r>
            <a:r>
              <a:rPr lang="en-IN" sz="1200" b="1" dirty="0">
                <a:latin typeface="Lato" panose="020F0502020204030203" pitchFamily="34" charset="0"/>
                <a:ea typeface="Lato" panose="020F0502020204030203" pitchFamily="34" charset="0"/>
                <a:cs typeface="Lato" panose="020F0502020204030203" pitchFamily="34" charset="0"/>
              </a:rPr>
              <a:t>7</a:t>
            </a:r>
          </a:p>
          <a:p>
            <a:r>
              <a:rPr lang="en-IN" sz="1200" dirty="0">
                <a:latin typeface="Lato" panose="020F0502020204030203" pitchFamily="34" charset="0"/>
                <a:ea typeface="Lato" panose="020F0502020204030203" pitchFamily="34" charset="0"/>
                <a:cs typeface="Lato" panose="020F0502020204030203" pitchFamily="34" charset="0"/>
              </a:rPr>
              <a:t>Height: </a:t>
            </a:r>
            <a:r>
              <a:rPr lang="en-IN" sz="1200" b="1" dirty="0">
                <a:latin typeface="Lato" panose="020F0502020204030203" pitchFamily="34" charset="0"/>
                <a:ea typeface="Lato" panose="020F0502020204030203" pitchFamily="34" charset="0"/>
                <a:cs typeface="Lato" panose="020F0502020204030203" pitchFamily="34" charset="0"/>
              </a:rPr>
              <a:t>45 inches</a:t>
            </a:r>
          </a:p>
          <a:p>
            <a:r>
              <a:rPr lang="en-IN" sz="1200" dirty="0">
                <a:latin typeface="Lato" panose="020F0502020204030203" pitchFamily="34" charset="0"/>
                <a:ea typeface="Lato" panose="020F0502020204030203" pitchFamily="34" charset="0"/>
                <a:cs typeface="Lato" panose="020F0502020204030203" pitchFamily="34" charset="0"/>
              </a:rPr>
              <a:t>Weight: </a:t>
            </a:r>
            <a:r>
              <a:rPr lang="en-IN" sz="1200" b="1" dirty="0">
                <a:latin typeface="Lato" panose="020F0502020204030203" pitchFamily="34" charset="0"/>
                <a:ea typeface="Lato" panose="020F0502020204030203" pitchFamily="34" charset="0"/>
                <a:cs typeface="Lato" panose="020F0502020204030203" pitchFamily="34" charset="0"/>
              </a:rPr>
              <a:t>60 lb</a:t>
            </a:r>
          </a:p>
          <a:p>
            <a:endParaRPr lang="en-IN" dirty="0">
              <a:latin typeface="Lato" panose="020F0502020204030203" pitchFamily="34" charset="0"/>
              <a:ea typeface="Lato" panose="020F0502020204030203" pitchFamily="34" charset="0"/>
              <a:cs typeface="Lato" panose="020F0502020204030203" pitchFamily="34" charset="0"/>
            </a:endParaRPr>
          </a:p>
          <a:p>
            <a:r>
              <a:rPr lang="en-IN" b="1" u="sng" dirty="0">
                <a:latin typeface="Lato" panose="020F0502020204030203" pitchFamily="34" charset="0"/>
                <a:ea typeface="Lato" panose="020F0502020204030203" pitchFamily="34" charset="0"/>
                <a:cs typeface="Lato" panose="020F0502020204030203" pitchFamily="34" charset="0"/>
              </a:rPr>
              <a:t>Calorie Consumption</a:t>
            </a:r>
          </a:p>
          <a:p>
            <a:endParaRPr lang="en-IN" b="1" u="sng" dirty="0">
              <a:latin typeface="Lato" panose="020F0502020204030203" pitchFamily="34" charset="0"/>
              <a:ea typeface="Lato" panose="020F0502020204030203" pitchFamily="34" charset="0"/>
              <a:cs typeface="Lato" panose="020F0502020204030203" pitchFamily="34" charset="0"/>
            </a:endParaRPr>
          </a:p>
          <a:p>
            <a:r>
              <a:rPr lang="en-IN" sz="1200" dirty="0">
                <a:latin typeface="Lato" panose="020F0502020204030203" pitchFamily="34" charset="0"/>
                <a:ea typeface="Lato" panose="020F0502020204030203" pitchFamily="34" charset="0"/>
                <a:cs typeface="Lato" panose="020F0502020204030203" pitchFamily="34" charset="0"/>
              </a:rPr>
              <a:t>Milk: </a:t>
            </a:r>
            <a:r>
              <a:rPr lang="en-IN" sz="1200" b="1" dirty="0">
                <a:latin typeface="Lato" panose="020F0502020204030203" pitchFamily="34" charset="0"/>
                <a:ea typeface="Lato" panose="020F0502020204030203" pitchFamily="34" charset="0"/>
                <a:cs typeface="Lato" panose="020F0502020204030203" pitchFamily="34" charset="0"/>
              </a:rPr>
              <a:t>300g</a:t>
            </a:r>
          </a:p>
          <a:p>
            <a:r>
              <a:rPr lang="en-IN" sz="1200" dirty="0">
                <a:latin typeface="Lato" panose="020F0502020204030203" pitchFamily="34" charset="0"/>
                <a:ea typeface="Lato" panose="020F0502020204030203" pitchFamily="34" charset="0"/>
                <a:cs typeface="Lato" panose="020F0502020204030203" pitchFamily="34" charset="0"/>
              </a:rPr>
              <a:t>Vegetables: </a:t>
            </a:r>
            <a:r>
              <a:rPr lang="en-IN" sz="1200" b="1" dirty="0">
                <a:latin typeface="Lato" panose="020F0502020204030203" pitchFamily="34" charset="0"/>
                <a:ea typeface="Lato" panose="020F0502020204030203" pitchFamily="34" charset="0"/>
                <a:cs typeface="Lato" panose="020F0502020204030203" pitchFamily="34" charset="0"/>
              </a:rPr>
              <a:t>300g</a:t>
            </a:r>
          </a:p>
          <a:p>
            <a:r>
              <a:rPr lang="en-IN" sz="1200" dirty="0">
                <a:latin typeface="Lato" panose="020F0502020204030203" pitchFamily="34" charset="0"/>
                <a:ea typeface="Lato" panose="020F0502020204030203" pitchFamily="34" charset="0"/>
                <a:cs typeface="Lato" panose="020F0502020204030203" pitchFamily="34" charset="0"/>
              </a:rPr>
              <a:t>Meat: </a:t>
            </a:r>
            <a:r>
              <a:rPr lang="en-IN" sz="1200" b="1" dirty="0">
                <a:latin typeface="Lato" panose="020F0502020204030203" pitchFamily="34" charset="0"/>
                <a:ea typeface="Lato" panose="020F0502020204030203" pitchFamily="34" charset="0"/>
                <a:cs typeface="Lato" panose="020F0502020204030203" pitchFamily="34" charset="0"/>
              </a:rPr>
              <a:t>200g</a:t>
            </a:r>
          </a:p>
          <a:p>
            <a:r>
              <a:rPr lang="en-IN" sz="1200" dirty="0">
                <a:latin typeface="Lato" panose="020F0502020204030203" pitchFamily="34" charset="0"/>
                <a:ea typeface="Lato" panose="020F0502020204030203" pitchFamily="34" charset="0"/>
                <a:cs typeface="Lato" panose="020F0502020204030203" pitchFamily="34" charset="0"/>
              </a:rPr>
              <a:t>Lentils: </a:t>
            </a:r>
            <a:r>
              <a:rPr lang="en-IN" sz="1200" b="1" dirty="0">
                <a:latin typeface="Lato" panose="020F0502020204030203" pitchFamily="34" charset="0"/>
                <a:ea typeface="Lato" panose="020F0502020204030203" pitchFamily="34" charset="0"/>
                <a:cs typeface="Lato" panose="020F0502020204030203" pitchFamily="34" charset="0"/>
              </a:rPr>
              <a:t>100g</a:t>
            </a:r>
          </a:p>
          <a:p>
            <a:r>
              <a:rPr lang="en-IN" sz="1200" dirty="0">
                <a:latin typeface="Lato" panose="020F0502020204030203" pitchFamily="34" charset="0"/>
                <a:ea typeface="Lato" panose="020F0502020204030203" pitchFamily="34" charset="0"/>
                <a:cs typeface="Lato" panose="020F0502020204030203" pitchFamily="34" charset="0"/>
              </a:rPr>
              <a:t>Egg: </a:t>
            </a:r>
            <a:r>
              <a:rPr lang="en-IN" sz="1200" b="1" dirty="0">
                <a:latin typeface="Lato" panose="020F0502020204030203" pitchFamily="34" charset="0"/>
                <a:ea typeface="Lato" panose="020F0502020204030203" pitchFamily="34" charset="0"/>
                <a:cs typeface="Lato" panose="020F0502020204030203" pitchFamily="34" charset="0"/>
              </a:rPr>
              <a:t>300g</a:t>
            </a:r>
          </a:p>
          <a:p>
            <a:r>
              <a:rPr lang="en-IN" sz="1200" dirty="0">
                <a:latin typeface="Lato" panose="020F0502020204030203" pitchFamily="34" charset="0"/>
                <a:ea typeface="Lato" panose="020F0502020204030203" pitchFamily="34" charset="0"/>
                <a:cs typeface="Lato" panose="020F0502020204030203" pitchFamily="34" charset="0"/>
              </a:rPr>
              <a:t>Rice: </a:t>
            </a:r>
            <a:r>
              <a:rPr lang="en-IN" sz="1200" b="1" dirty="0">
                <a:latin typeface="Lato" panose="020F0502020204030203" pitchFamily="34" charset="0"/>
                <a:ea typeface="Lato" panose="020F0502020204030203" pitchFamily="34" charset="0"/>
                <a:cs typeface="Lato" panose="020F0502020204030203" pitchFamily="34" charset="0"/>
              </a:rPr>
              <a:t>300g</a:t>
            </a:r>
          </a:p>
        </p:txBody>
      </p:sp>
      <p:sp>
        <p:nvSpPr>
          <p:cNvPr id="5" name="TextBox 4">
            <a:extLst>
              <a:ext uri="{FF2B5EF4-FFF2-40B4-BE49-F238E27FC236}">
                <a16:creationId xmlns:a16="http://schemas.microsoft.com/office/drawing/2014/main" id="{575513DF-C680-4930-9BB7-74049561B28B}"/>
              </a:ext>
            </a:extLst>
          </p:cNvPr>
          <p:cNvSpPr txBox="1"/>
          <p:nvPr/>
        </p:nvSpPr>
        <p:spPr>
          <a:xfrm>
            <a:off x="4827723" y="1890258"/>
            <a:ext cx="3380612" cy="1477328"/>
          </a:xfrm>
          <a:prstGeom prst="rect">
            <a:avLst/>
          </a:prstGeom>
          <a:noFill/>
        </p:spPr>
        <p:txBody>
          <a:bodyPr wrap="square" rtlCol="0">
            <a:spAutoFit/>
          </a:bodyPr>
          <a:lstStyle/>
          <a:p>
            <a:pPr algn="just"/>
            <a:r>
              <a:rPr lang="en-IN" b="1" dirty="0"/>
              <a:t>Output:</a:t>
            </a:r>
          </a:p>
          <a:p>
            <a:pPr algn="just"/>
            <a:endParaRPr lang="en-IN" b="1" dirty="0"/>
          </a:p>
          <a:p>
            <a:r>
              <a:rPr lang="en-IN" sz="1200" dirty="0">
                <a:latin typeface="Lato" panose="020F0502020204030203" pitchFamily="34" charset="0"/>
                <a:ea typeface="Lato" panose="020F0502020204030203" pitchFamily="34" charset="0"/>
                <a:cs typeface="Lato" panose="020F0502020204030203" pitchFamily="34" charset="0"/>
              </a:rPr>
              <a:t>BMI of Peter Parker is 20.82 and he (she) is healthy.</a:t>
            </a:r>
          </a:p>
          <a:p>
            <a:pPr algn="just"/>
            <a:endParaRPr lang="en-IN" dirty="0">
              <a:latin typeface="Lato" panose="020F0502020204030203" pitchFamily="34" charset="0"/>
              <a:ea typeface="Lato" panose="020F0502020204030203" pitchFamily="34" charset="0"/>
              <a:cs typeface="Lato" panose="020F0502020204030203" pitchFamily="34" charset="0"/>
            </a:endParaRPr>
          </a:p>
          <a:p>
            <a:r>
              <a:rPr lang="en-IN" sz="1200" dirty="0">
                <a:latin typeface="Lato" panose="020F0502020204030203" pitchFamily="34" charset="0"/>
                <a:ea typeface="Lato" panose="020F0502020204030203" pitchFamily="34" charset="0"/>
                <a:cs typeface="Lato" panose="020F0502020204030203" pitchFamily="34" charset="0"/>
              </a:rPr>
              <a:t>The daily calorie consumption of Peter Parker is 1809 and he (she) is not undernourished.</a:t>
            </a:r>
          </a:p>
        </p:txBody>
      </p:sp>
    </p:spTree>
    <p:extLst>
      <p:ext uri="{BB962C8B-B14F-4D97-AF65-F5344CB8AC3E}">
        <p14:creationId xmlns:p14="http://schemas.microsoft.com/office/powerpoint/2010/main" val="275987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5"/>
          <p:cNvSpPr txBox="1"/>
          <p:nvPr/>
        </p:nvSpPr>
        <p:spPr>
          <a:xfrm>
            <a:off x="530662" y="2078336"/>
            <a:ext cx="6895200" cy="11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a:buNone/>
            </a:pPr>
            <a:r>
              <a:rPr lang="en-IN" sz="4000" b="1" i="1" dirty="0">
                <a:solidFill>
                  <a:schemeClr val="dk1"/>
                </a:solidFill>
                <a:latin typeface="Lato"/>
                <a:ea typeface="Lato"/>
                <a:cs typeface="Lato"/>
                <a:sym typeface="Lato"/>
              </a:rPr>
              <a:t>All The Best!</a:t>
            </a:r>
            <a:endParaRPr sz="4000" b="1" i="1" dirty="0">
              <a:solidFill>
                <a:schemeClr val="dk1"/>
              </a:solidFill>
              <a:latin typeface="Lato"/>
              <a:ea typeface="Lato"/>
              <a:cs typeface="Lato"/>
              <a:sym typeface="Lato"/>
            </a:endParaRPr>
          </a:p>
        </p:txBody>
      </p:sp>
      <p:pic>
        <p:nvPicPr>
          <p:cNvPr id="761" name="Google Shape;761;p45"/>
          <p:cNvPicPr preferRelativeResize="0"/>
          <p:nvPr/>
        </p:nvPicPr>
        <p:blipFill rotWithShape="1">
          <a:blip r:embed="rId3">
            <a:alphaModFix/>
          </a:blip>
          <a:srcRect/>
          <a:stretch/>
        </p:blipFill>
        <p:spPr>
          <a:xfrm>
            <a:off x="7582370" y="0"/>
            <a:ext cx="1356541" cy="1577482"/>
          </a:xfrm>
          <a:prstGeom prst="rect">
            <a:avLst/>
          </a:prstGeom>
          <a:noFill/>
          <a:ln>
            <a:noFill/>
          </a:ln>
        </p:spPr>
      </p:pic>
      <p:sp>
        <p:nvSpPr>
          <p:cNvPr id="762" name="Google Shape;762;p45"/>
          <p:cNvSpPr txBox="1"/>
          <p:nvPr/>
        </p:nvSpPr>
        <p:spPr>
          <a:xfrm>
            <a:off x="1157111" y="716037"/>
            <a:ext cx="1655700" cy="131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dirty="0">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IN" sz="1400" i="1" dirty="0">
                <a:solidFill>
                  <a:schemeClr val="dk1"/>
                </a:solidFill>
                <a:latin typeface="Proxima Nova"/>
                <a:ea typeface="Proxima Nova"/>
                <a:cs typeface="Proxima Nova"/>
                <a:sym typeface="Proxima Nova"/>
              </a:rPr>
              <a:t> #</a:t>
            </a:r>
            <a:r>
              <a:rPr lang="en-IN" sz="1400" i="1" dirty="0">
                <a:solidFill>
                  <a:schemeClr val="dk1"/>
                </a:solidFill>
                <a:latin typeface="Lato" panose="020F0502020204030203" pitchFamily="34" charset="0"/>
                <a:ea typeface="Lato" panose="020F0502020204030203" pitchFamily="34" charset="0"/>
                <a:cs typeface="Lato" panose="020F0502020204030203" pitchFamily="34" charset="0"/>
                <a:sym typeface="Proxima Nova"/>
              </a:rPr>
              <a:t>LifeKoKaroLift</a:t>
            </a:r>
            <a:endParaRPr sz="1400" i="1" dirty="0">
              <a:solidFill>
                <a:schemeClr val="dk1"/>
              </a:solidFill>
              <a:latin typeface="Lato" panose="020F0502020204030203" pitchFamily="34" charset="0"/>
              <a:ea typeface="Lato" panose="020F0502020204030203" pitchFamily="34" charset="0"/>
              <a:cs typeface="Lato" panose="020F0502020204030203" pitchFamily="34" charset="0"/>
              <a:sym typeface="Proxima Nova"/>
            </a:endParaRPr>
          </a:p>
        </p:txBody>
      </p:sp>
      <p:sp>
        <p:nvSpPr>
          <p:cNvPr id="763" name="Google Shape;763;p45"/>
          <p:cNvSpPr txBox="1">
            <a:spLocks noGrp="1"/>
          </p:cNvSpPr>
          <p:nvPr>
            <p:ph type="sldNum" idx="12"/>
          </p:nvPr>
        </p:nvSpPr>
        <p:spPr>
          <a:xfrm>
            <a:off x="6737478" y="472124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endParaRPr/>
          </a:p>
        </p:txBody>
      </p:sp>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416</Words>
  <Application>Microsoft Office PowerPoint</Application>
  <PresentationFormat>On-screen Show (16:9)</PresentationFormat>
  <Paragraphs>78</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Proxima Nova</vt:lpstr>
      <vt:lpstr>Lato</vt:lpstr>
      <vt:lpstr>Cambria Math</vt:lpstr>
      <vt:lpstr>Arial</vt:lpstr>
      <vt:lpstr>Courier New</vt:lpstr>
      <vt:lpstr>Roboto</vt:lpstr>
      <vt:lpstr>Calibri</vt:lpstr>
      <vt:lpstr>MASTER_UPGRAD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Bibin Varghese</cp:lastModifiedBy>
  <cp:revision>8</cp:revision>
  <dcterms:modified xsi:type="dcterms:W3CDTF">2022-01-13T13:59:40Z</dcterms:modified>
</cp:coreProperties>
</file>